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1"/>
  </p:notesMasterIdLst>
  <p:sldIdLst>
    <p:sldId id="256" r:id="rId2"/>
    <p:sldId id="257" r:id="rId3"/>
    <p:sldId id="325" r:id="rId4"/>
    <p:sldId id="314" r:id="rId5"/>
    <p:sldId id="315" r:id="rId6"/>
    <p:sldId id="326" r:id="rId7"/>
    <p:sldId id="259" r:id="rId8"/>
    <p:sldId id="316" r:id="rId9"/>
    <p:sldId id="317" r:id="rId10"/>
    <p:sldId id="318" r:id="rId11"/>
    <p:sldId id="323" r:id="rId12"/>
    <p:sldId id="324" r:id="rId13"/>
    <p:sldId id="319" r:id="rId14"/>
    <p:sldId id="322" r:id="rId15"/>
    <p:sldId id="327" r:id="rId16"/>
    <p:sldId id="328" r:id="rId17"/>
    <p:sldId id="321" r:id="rId18"/>
    <p:sldId id="329" r:id="rId19"/>
    <p:sldId id="26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mour" initials="s" lastIdx="16" clrIdx="0">
    <p:extLst>
      <p:ext uri="{19B8F6BF-5375-455C-9EA6-DF929625EA0E}">
        <p15:presenceInfo xmlns:p15="http://schemas.microsoft.com/office/powerpoint/2012/main" userId="selm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9A4C20-F7D6-460D-B34D-5662CE2F7DA5}">
  <a:tblStyle styleId="{919A4C20-F7D6-460D-B34D-5662CE2F7D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9"/>
    <p:restoredTop sz="94560"/>
  </p:normalViewPr>
  <p:slideViewPr>
    <p:cSldViewPr snapToGrid="0">
      <p:cViewPr varScale="1">
        <p:scale>
          <a:sx n="145" d="100"/>
          <a:sy n="145"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6"/>
        <p:cNvGrpSpPr/>
        <p:nvPr/>
      </p:nvGrpSpPr>
      <p:grpSpPr>
        <a:xfrm>
          <a:off x="0" y="0"/>
          <a:ext cx="0" cy="0"/>
          <a:chOff x="0" y="0"/>
          <a:chExt cx="0" cy="0"/>
        </a:xfrm>
      </p:grpSpPr>
      <p:sp>
        <p:nvSpPr>
          <p:cNvPr id="6857" name="Google Shape;6857;gfbe00dc3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8" name="Google Shape;6858;gfbe00dc3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7"/>
        <p:cNvGrpSpPr/>
        <p:nvPr/>
      </p:nvGrpSpPr>
      <p:grpSpPr>
        <a:xfrm>
          <a:off x="0" y="0"/>
          <a:ext cx="0" cy="0"/>
          <a:chOff x="0" y="0"/>
          <a:chExt cx="0" cy="0"/>
        </a:xfrm>
      </p:grpSpPr>
      <p:sp>
        <p:nvSpPr>
          <p:cNvPr id="7018" name="Google Shape;7018;gdab33caf8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9" name="Google Shape;7019;gdab33caf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2"/>
        <p:cNvGrpSpPr/>
        <p:nvPr/>
      </p:nvGrpSpPr>
      <p:grpSpPr>
        <a:xfrm>
          <a:off x="0" y="0"/>
          <a:ext cx="0" cy="0"/>
          <a:chOff x="0" y="0"/>
          <a:chExt cx="0" cy="0"/>
        </a:xfrm>
      </p:grpSpPr>
      <p:sp>
        <p:nvSpPr>
          <p:cNvPr id="8083" name="Google Shape;8083;gdab33caf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4" name="Google Shape;8084;gdab33caf8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4356250"/>
            <a:ext cx="9068776" cy="793081"/>
            <a:chOff x="0" y="4356250"/>
            <a:chExt cx="9068776" cy="793081"/>
          </a:xfrm>
        </p:grpSpPr>
        <p:sp>
          <p:nvSpPr>
            <p:cNvPr id="10" name="Google Shape;10;p2"/>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Google Shape;29;p2"/>
          <p:cNvPicPr preferRelativeResize="0"/>
          <p:nvPr/>
        </p:nvPicPr>
        <p:blipFill>
          <a:blip r:embed="rId2">
            <a:alphaModFix/>
          </a:blip>
          <a:stretch>
            <a:fillRect/>
          </a:stretch>
        </p:blipFill>
        <p:spPr>
          <a:xfrm>
            <a:off x="0" y="0"/>
            <a:ext cx="9144003" cy="2897688"/>
          </a:xfrm>
          <a:prstGeom prst="rect">
            <a:avLst/>
          </a:prstGeom>
          <a:noFill/>
          <a:ln>
            <a:noFill/>
          </a:ln>
        </p:spPr>
      </p:pic>
      <p:sp>
        <p:nvSpPr>
          <p:cNvPr id="30" name="Google Shape;30;p2"/>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6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2"/>
          <p:cNvSpPr txBox="1">
            <a:spLocks noGrp="1"/>
          </p:cNvSpPr>
          <p:nvPr>
            <p:ph type="subTitle" idx="1"/>
          </p:nvPr>
        </p:nvSpPr>
        <p:spPr>
          <a:xfrm>
            <a:off x="2177550" y="2653775"/>
            <a:ext cx="4788900" cy="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612550" y="223075"/>
            <a:ext cx="851187" cy="850991"/>
            <a:chOff x="612550" y="223075"/>
            <a:chExt cx="851187" cy="850991"/>
          </a:xfrm>
        </p:grpSpPr>
        <p:sp>
          <p:nvSpPr>
            <p:cNvPr id="35" name="Google Shape;35;p2"/>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120583" y="1481292"/>
            <a:ext cx="754537" cy="754369"/>
            <a:chOff x="844633" y="68992"/>
            <a:chExt cx="754537" cy="754369"/>
          </a:xfrm>
        </p:grpSpPr>
        <p:sp>
          <p:nvSpPr>
            <p:cNvPr id="60" name="Google Shape;60;p2"/>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555775" y="2673061"/>
            <a:ext cx="1126800" cy="1126562"/>
            <a:chOff x="55150" y="914636"/>
            <a:chExt cx="1126800" cy="1126562"/>
          </a:xfrm>
        </p:grpSpPr>
        <p:sp>
          <p:nvSpPr>
            <p:cNvPr id="85" name="Google Shape;85;p2"/>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7172799" y="160475"/>
            <a:ext cx="1178998" cy="1178749"/>
            <a:chOff x="731474" y="615200"/>
            <a:chExt cx="1178998" cy="1178749"/>
          </a:xfrm>
        </p:grpSpPr>
        <p:sp>
          <p:nvSpPr>
            <p:cNvPr id="110" name="Google Shape;110;p2"/>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
          <p:cNvGrpSpPr/>
          <p:nvPr/>
        </p:nvGrpSpPr>
        <p:grpSpPr>
          <a:xfrm>
            <a:off x="8196508" y="1284600"/>
            <a:ext cx="754537" cy="754379"/>
            <a:chOff x="853533" y="157475"/>
            <a:chExt cx="754537" cy="754379"/>
          </a:xfrm>
        </p:grpSpPr>
        <p:sp>
          <p:nvSpPr>
            <p:cNvPr id="135" name="Google Shape;135;p2"/>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8140027" y="2540228"/>
            <a:ext cx="565731" cy="565591"/>
            <a:chOff x="1011402" y="58453"/>
            <a:chExt cx="565731" cy="565591"/>
          </a:xfrm>
        </p:grpSpPr>
        <p:sp>
          <p:nvSpPr>
            <p:cNvPr id="160" name="Google Shape;160;p2"/>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2">
    <p:spTree>
      <p:nvGrpSpPr>
        <p:cNvPr id="1" name="Shape 6771"/>
        <p:cNvGrpSpPr/>
        <p:nvPr/>
      </p:nvGrpSpPr>
      <p:grpSpPr>
        <a:xfrm>
          <a:off x="0" y="0"/>
          <a:ext cx="0" cy="0"/>
          <a:chOff x="0" y="0"/>
          <a:chExt cx="0" cy="0"/>
        </a:xfrm>
      </p:grpSpPr>
      <p:sp>
        <p:nvSpPr>
          <p:cNvPr id="6772" name="Google Shape;6772;p39"/>
          <p:cNvSpPr/>
          <p:nvPr/>
        </p:nvSpPr>
        <p:spPr>
          <a:xfrm>
            <a:off x="55654" y="-13"/>
            <a:ext cx="2703850" cy="5143532"/>
          </a:xfrm>
          <a:custGeom>
            <a:avLst/>
            <a:gdLst/>
            <a:ahLst/>
            <a:cxnLst/>
            <a:rect l="l" t="t" r="r" b="b"/>
            <a:pathLst>
              <a:path w="16832" h="32019" extrusionOk="0">
                <a:moveTo>
                  <a:pt x="7683" y="0"/>
                </a:moveTo>
                <a:cubicBezTo>
                  <a:pt x="7683" y="0"/>
                  <a:pt x="7335" y="0"/>
                  <a:pt x="7286" y="340"/>
                </a:cubicBezTo>
                <a:cubicBezTo>
                  <a:pt x="7237" y="679"/>
                  <a:pt x="7353" y="809"/>
                  <a:pt x="7085" y="1122"/>
                </a:cubicBezTo>
                <a:cubicBezTo>
                  <a:pt x="6817" y="1439"/>
                  <a:pt x="6656" y="1488"/>
                  <a:pt x="6656" y="1841"/>
                </a:cubicBezTo>
                <a:cubicBezTo>
                  <a:pt x="6656" y="2194"/>
                  <a:pt x="6910" y="2270"/>
                  <a:pt x="6723" y="2448"/>
                </a:cubicBezTo>
                <a:cubicBezTo>
                  <a:pt x="6531" y="2627"/>
                  <a:pt x="6415" y="2752"/>
                  <a:pt x="6441" y="3007"/>
                </a:cubicBezTo>
                <a:cubicBezTo>
                  <a:pt x="6468" y="3266"/>
                  <a:pt x="6290" y="3275"/>
                  <a:pt x="6321" y="3507"/>
                </a:cubicBezTo>
                <a:cubicBezTo>
                  <a:pt x="6348" y="3730"/>
                  <a:pt x="6151" y="3896"/>
                  <a:pt x="6299" y="4137"/>
                </a:cubicBezTo>
                <a:cubicBezTo>
                  <a:pt x="6441" y="4378"/>
                  <a:pt x="6388" y="4802"/>
                  <a:pt x="6348" y="4923"/>
                </a:cubicBezTo>
                <a:cubicBezTo>
                  <a:pt x="6307" y="5052"/>
                  <a:pt x="6156" y="5321"/>
                  <a:pt x="6156" y="5548"/>
                </a:cubicBezTo>
                <a:cubicBezTo>
                  <a:pt x="6156" y="5772"/>
                  <a:pt x="6008" y="5830"/>
                  <a:pt x="5946" y="6129"/>
                </a:cubicBezTo>
                <a:cubicBezTo>
                  <a:pt x="5883" y="6433"/>
                  <a:pt x="5343" y="7759"/>
                  <a:pt x="4735" y="7777"/>
                </a:cubicBezTo>
                <a:cubicBezTo>
                  <a:pt x="4718" y="7778"/>
                  <a:pt x="4702" y="7778"/>
                  <a:pt x="4685" y="7778"/>
                </a:cubicBezTo>
                <a:cubicBezTo>
                  <a:pt x="4113" y="7778"/>
                  <a:pt x="3929" y="7481"/>
                  <a:pt x="3842" y="7438"/>
                </a:cubicBezTo>
                <a:cubicBezTo>
                  <a:pt x="3752" y="7393"/>
                  <a:pt x="3855" y="7304"/>
                  <a:pt x="3735" y="7152"/>
                </a:cubicBezTo>
                <a:cubicBezTo>
                  <a:pt x="3609" y="7000"/>
                  <a:pt x="3511" y="6714"/>
                  <a:pt x="3140" y="6714"/>
                </a:cubicBezTo>
                <a:cubicBezTo>
                  <a:pt x="2774" y="6714"/>
                  <a:pt x="2595" y="6594"/>
                  <a:pt x="2493" y="6477"/>
                </a:cubicBezTo>
                <a:lnTo>
                  <a:pt x="2488" y="6468"/>
                </a:lnTo>
                <a:lnTo>
                  <a:pt x="2484" y="6464"/>
                </a:lnTo>
                <a:lnTo>
                  <a:pt x="2466" y="6446"/>
                </a:lnTo>
                <a:lnTo>
                  <a:pt x="2461" y="6442"/>
                </a:lnTo>
                <a:lnTo>
                  <a:pt x="2444" y="6424"/>
                </a:lnTo>
                <a:cubicBezTo>
                  <a:pt x="2439" y="6419"/>
                  <a:pt x="2439" y="6415"/>
                  <a:pt x="2435" y="6415"/>
                </a:cubicBezTo>
                <a:lnTo>
                  <a:pt x="2421" y="6401"/>
                </a:lnTo>
                <a:lnTo>
                  <a:pt x="2399" y="6379"/>
                </a:lnTo>
                <a:cubicBezTo>
                  <a:pt x="2372" y="6352"/>
                  <a:pt x="2345" y="6330"/>
                  <a:pt x="2323" y="6303"/>
                </a:cubicBezTo>
                <a:lnTo>
                  <a:pt x="2301" y="6281"/>
                </a:lnTo>
                <a:lnTo>
                  <a:pt x="2292" y="6276"/>
                </a:lnTo>
                <a:lnTo>
                  <a:pt x="2278" y="6259"/>
                </a:lnTo>
                <a:lnTo>
                  <a:pt x="2269" y="6254"/>
                </a:lnTo>
                <a:lnTo>
                  <a:pt x="2256" y="6236"/>
                </a:lnTo>
                <a:cubicBezTo>
                  <a:pt x="2247" y="6232"/>
                  <a:pt x="2247" y="6232"/>
                  <a:pt x="2247" y="6223"/>
                </a:cubicBezTo>
                <a:cubicBezTo>
                  <a:pt x="2243" y="6218"/>
                  <a:pt x="2243" y="6214"/>
                  <a:pt x="2238" y="6214"/>
                </a:cubicBezTo>
                <a:lnTo>
                  <a:pt x="2225" y="6200"/>
                </a:lnTo>
                <a:cubicBezTo>
                  <a:pt x="2225" y="6196"/>
                  <a:pt x="2220" y="6196"/>
                  <a:pt x="2220" y="6192"/>
                </a:cubicBezTo>
                <a:cubicBezTo>
                  <a:pt x="2216" y="6187"/>
                  <a:pt x="2216" y="6178"/>
                  <a:pt x="2216" y="6178"/>
                </a:cubicBezTo>
                <a:cubicBezTo>
                  <a:pt x="2216" y="6174"/>
                  <a:pt x="2211" y="6174"/>
                  <a:pt x="2211" y="6169"/>
                </a:cubicBezTo>
                <a:cubicBezTo>
                  <a:pt x="2211" y="6165"/>
                  <a:pt x="2202" y="6156"/>
                  <a:pt x="2202" y="6156"/>
                </a:cubicBezTo>
                <a:cubicBezTo>
                  <a:pt x="2202" y="6156"/>
                  <a:pt x="2202" y="6151"/>
                  <a:pt x="2198" y="6151"/>
                </a:cubicBezTo>
                <a:cubicBezTo>
                  <a:pt x="2198" y="6147"/>
                  <a:pt x="2198" y="6142"/>
                  <a:pt x="2193" y="6133"/>
                </a:cubicBezTo>
                <a:lnTo>
                  <a:pt x="2193" y="6129"/>
                </a:lnTo>
                <a:lnTo>
                  <a:pt x="2193" y="6111"/>
                </a:lnTo>
                <a:cubicBezTo>
                  <a:pt x="2211" y="6017"/>
                  <a:pt x="2037" y="6044"/>
                  <a:pt x="1818" y="5901"/>
                </a:cubicBezTo>
                <a:cubicBezTo>
                  <a:pt x="1599" y="5754"/>
                  <a:pt x="1398" y="5548"/>
                  <a:pt x="1278" y="5548"/>
                </a:cubicBezTo>
                <a:cubicBezTo>
                  <a:pt x="1153" y="5548"/>
                  <a:pt x="1296" y="5414"/>
                  <a:pt x="1059" y="5338"/>
                </a:cubicBezTo>
                <a:cubicBezTo>
                  <a:pt x="827" y="5262"/>
                  <a:pt x="764" y="5321"/>
                  <a:pt x="661" y="5236"/>
                </a:cubicBezTo>
                <a:cubicBezTo>
                  <a:pt x="559" y="5151"/>
                  <a:pt x="407" y="4802"/>
                  <a:pt x="233" y="4713"/>
                </a:cubicBezTo>
                <a:cubicBezTo>
                  <a:pt x="116" y="4650"/>
                  <a:pt x="36" y="4606"/>
                  <a:pt x="0" y="4543"/>
                </a:cubicBezTo>
                <a:lnTo>
                  <a:pt x="0" y="26221"/>
                </a:lnTo>
                <a:cubicBezTo>
                  <a:pt x="72" y="26123"/>
                  <a:pt x="148" y="26024"/>
                  <a:pt x="179" y="25957"/>
                </a:cubicBezTo>
                <a:cubicBezTo>
                  <a:pt x="233" y="25765"/>
                  <a:pt x="268" y="25555"/>
                  <a:pt x="474" y="25533"/>
                </a:cubicBezTo>
                <a:cubicBezTo>
                  <a:pt x="675" y="25511"/>
                  <a:pt x="559" y="25399"/>
                  <a:pt x="889" y="25252"/>
                </a:cubicBezTo>
                <a:cubicBezTo>
                  <a:pt x="1202" y="25118"/>
                  <a:pt x="1327" y="24903"/>
                  <a:pt x="1322" y="24801"/>
                </a:cubicBezTo>
                <a:lnTo>
                  <a:pt x="1322" y="24783"/>
                </a:lnTo>
                <a:cubicBezTo>
                  <a:pt x="1300" y="24702"/>
                  <a:pt x="1385" y="24684"/>
                  <a:pt x="1412" y="24617"/>
                </a:cubicBezTo>
                <a:cubicBezTo>
                  <a:pt x="1412" y="24613"/>
                  <a:pt x="1416" y="24604"/>
                  <a:pt x="1416" y="24600"/>
                </a:cubicBezTo>
                <a:lnTo>
                  <a:pt x="1416" y="24595"/>
                </a:lnTo>
                <a:cubicBezTo>
                  <a:pt x="1416" y="24591"/>
                  <a:pt x="1416" y="24582"/>
                  <a:pt x="1425" y="24577"/>
                </a:cubicBezTo>
                <a:lnTo>
                  <a:pt x="1425" y="24573"/>
                </a:lnTo>
                <a:cubicBezTo>
                  <a:pt x="1425" y="24568"/>
                  <a:pt x="1425" y="24559"/>
                  <a:pt x="1430" y="24550"/>
                </a:cubicBezTo>
                <a:lnTo>
                  <a:pt x="1430" y="24546"/>
                </a:lnTo>
                <a:cubicBezTo>
                  <a:pt x="1430" y="24533"/>
                  <a:pt x="1434" y="24528"/>
                  <a:pt x="1434" y="24515"/>
                </a:cubicBezTo>
                <a:cubicBezTo>
                  <a:pt x="1443" y="24448"/>
                  <a:pt x="1456" y="24372"/>
                  <a:pt x="1465" y="24309"/>
                </a:cubicBezTo>
                <a:lnTo>
                  <a:pt x="1465" y="24305"/>
                </a:lnTo>
                <a:cubicBezTo>
                  <a:pt x="1465" y="24300"/>
                  <a:pt x="1474" y="24287"/>
                  <a:pt x="1474" y="24282"/>
                </a:cubicBezTo>
                <a:lnTo>
                  <a:pt x="1474" y="24278"/>
                </a:lnTo>
                <a:cubicBezTo>
                  <a:pt x="1474" y="24269"/>
                  <a:pt x="1479" y="24265"/>
                  <a:pt x="1479" y="24260"/>
                </a:cubicBezTo>
                <a:lnTo>
                  <a:pt x="1479" y="24256"/>
                </a:lnTo>
                <a:cubicBezTo>
                  <a:pt x="1479" y="24247"/>
                  <a:pt x="1483" y="24242"/>
                  <a:pt x="1483" y="24238"/>
                </a:cubicBezTo>
                <a:lnTo>
                  <a:pt x="1483" y="24233"/>
                </a:lnTo>
                <a:cubicBezTo>
                  <a:pt x="1483" y="24224"/>
                  <a:pt x="1488" y="24220"/>
                  <a:pt x="1488" y="24220"/>
                </a:cubicBezTo>
                <a:lnTo>
                  <a:pt x="1488" y="24215"/>
                </a:lnTo>
                <a:cubicBezTo>
                  <a:pt x="1488" y="24211"/>
                  <a:pt x="1497" y="24211"/>
                  <a:pt x="1497" y="24202"/>
                </a:cubicBezTo>
                <a:cubicBezTo>
                  <a:pt x="1519" y="24176"/>
                  <a:pt x="1570" y="24068"/>
                  <a:pt x="1596" y="24068"/>
                </a:cubicBezTo>
                <a:cubicBezTo>
                  <a:pt x="1606" y="24068"/>
                  <a:pt x="1613" y="24084"/>
                  <a:pt x="1613" y="24126"/>
                </a:cubicBezTo>
                <a:cubicBezTo>
                  <a:pt x="1613" y="24144"/>
                  <a:pt x="1613" y="24157"/>
                  <a:pt x="1608" y="24189"/>
                </a:cubicBezTo>
                <a:lnTo>
                  <a:pt x="1608" y="24215"/>
                </a:lnTo>
                <a:cubicBezTo>
                  <a:pt x="1599" y="24278"/>
                  <a:pt x="1595" y="24327"/>
                  <a:pt x="1595" y="24358"/>
                </a:cubicBezTo>
                <a:cubicBezTo>
                  <a:pt x="1595" y="24439"/>
                  <a:pt x="1608" y="24461"/>
                  <a:pt x="1608" y="24501"/>
                </a:cubicBezTo>
                <a:cubicBezTo>
                  <a:pt x="1608" y="24528"/>
                  <a:pt x="1599" y="24559"/>
                  <a:pt x="1586" y="24617"/>
                </a:cubicBezTo>
                <a:cubicBezTo>
                  <a:pt x="1577" y="24635"/>
                  <a:pt x="1577" y="24649"/>
                  <a:pt x="1577" y="24671"/>
                </a:cubicBezTo>
                <a:cubicBezTo>
                  <a:pt x="1577" y="24796"/>
                  <a:pt x="1698" y="24930"/>
                  <a:pt x="1689" y="25051"/>
                </a:cubicBezTo>
                <a:cubicBezTo>
                  <a:pt x="1689" y="25073"/>
                  <a:pt x="1684" y="25095"/>
                  <a:pt x="1675" y="25118"/>
                </a:cubicBezTo>
                <a:cubicBezTo>
                  <a:pt x="1662" y="25140"/>
                  <a:pt x="1644" y="25162"/>
                  <a:pt x="1622" y="25185"/>
                </a:cubicBezTo>
                <a:cubicBezTo>
                  <a:pt x="1608" y="25198"/>
                  <a:pt x="1595" y="25216"/>
                  <a:pt x="1577" y="25225"/>
                </a:cubicBezTo>
                <a:lnTo>
                  <a:pt x="1568" y="25234"/>
                </a:lnTo>
                <a:cubicBezTo>
                  <a:pt x="1555" y="25247"/>
                  <a:pt x="1546" y="25256"/>
                  <a:pt x="1541" y="25270"/>
                </a:cubicBezTo>
                <a:lnTo>
                  <a:pt x="1528" y="25278"/>
                </a:lnTo>
                <a:cubicBezTo>
                  <a:pt x="1519" y="25292"/>
                  <a:pt x="1506" y="25310"/>
                  <a:pt x="1497" y="25323"/>
                </a:cubicBezTo>
                <a:lnTo>
                  <a:pt x="1483" y="25337"/>
                </a:lnTo>
                <a:cubicBezTo>
                  <a:pt x="1474" y="25346"/>
                  <a:pt x="1465" y="25359"/>
                  <a:pt x="1456" y="25368"/>
                </a:cubicBezTo>
                <a:lnTo>
                  <a:pt x="1452" y="25377"/>
                </a:lnTo>
                <a:lnTo>
                  <a:pt x="1452" y="25381"/>
                </a:lnTo>
                <a:cubicBezTo>
                  <a:pt x="1439" y="25390"/>
                  <a:pt x="1434" y="25408"/>
                  <a:pt x="1421" y="25426"/>
                </a:cubicBezTo>
                <a:cubicBezTo>
                  <a:pt x="1412" y="25444"/>
                  <a:pt x="1407" y="25453"/>
                  <a:pt x="1398" y="25471"/>
                </a:cubicBezTo>
                <a:cubicBezTo>
                  <a:pt x="1398" y="25475"/>
                  <a:pt x="1394" y="25475"/>
                  <a:pt x="1394" y="25480"/>
                </a:cubicBezTo>
                <a:cubicBezTo>
                  <a:pt x="1389" y="25493"/>
                  <a:pt x="1385" y="25502"/>
                  <a:pt x="1376" y="25520"/>
                </a:cubicBezTo>
                <a:cubicBezTo>
                  <a:pt x="1376" y="25524"/>
                  <a:pt x="1372" y="25524"/>
                  <a:pt x="1372" y="25533"/>
                </a:cubicBezTo>
                <a:cubicBezTo>
                  <a:pt x="1367" y="25542"/>
                  <a:pt x="1363" y="25560"/>
                  <a:pt x="1354" y="25569"/>
                </a:cubicBezTo>
                <a:lnTo>
                  <a:pt x="1354" y="25578"/>
                </a:lnTo>
                <a:lnTo>
                  <a:pt x="1340" y="25627"/>
                </a:lnTo>
                <a:lnTo>
                  <a:pt x="1340" y="25631"/>
                </a:lnTo>
                <a:cubicBezTo>
                  <a:pt x="1331" y="25649"/>
                  <a:pt x="1331" y="25658"/>
                  <a:pt x="1327" y="25676"/>
                </a:cubicBezTo>
                <a:cubicBezTo>
                  <a:pt x="1327" y="25681"/>
                  <a:pt x="1327" y="25689"/>
                  <a:pt x="1322" y="25689"/>
                </a:cubicBezTo>
                <a:cubicBezTo>
                  <a:pt x="1318" y="25698"/>
                  <a:pt x="1318" y="25716"/>
                  <a:pt x="1318" y="25725"/>
                </a:cubicBezTo>
                <a:lnTo>
                  <a:pt x="1318" y="25739"/>
                </a:lnTo>
                <a:cubicBezTo>
                  <a:pt x="1309" y="25756"/>
                  <a:pt x="1309" y="25770"/>
                  <a:pt x="1309" y="25788"/>
                </a:cubicBezTo>
                <a:cubicBezTo>
                  <a:pt x="1282" y="26029"/>
                  <a:pt x="1184" y="26261"/>
                  <a:pt x="1184" y="26413"/>
                </a:cubicBezTo>
                <a:cubicBezTo>
                  <a:pt x="1184" y="26565"/>
                  <a:pt x="1166" y="26677"/>
                  <a:pt x="1117" y="26686"/>
                </a:cubicBezTo>
                <a:cubicBezTo>
                  <a:pt x="1111" y="26686"/>
                  <a:pt x="1103" y="26687"/>
                  <a:pt x="1092" y="26687"/>
                </a:cubicBezTo>
                <a:cubicBezTo>
                  <a:pt x="1057" y="26687"/>
                  <a:pt x="997" y="26683"/>
                  <a:pt x="934" y="26683"/>
                </a:cubicBezTo>
                <a:cubicBezTo>
                  <a:pt x="823" y="26683"/>
                  <a:pt x="700" y="26694"/>
                  <a:pt x="675" y="26753"/>
                </a:cubicBezTo>
                <a:cubicBezTo>
                  <a:pt x="635" y="26842"/>
                  <a:pt x="496" y="26989"/>
                  <a:pt x="496" y="27074"/>
                </a:cubicBezTo>
                <a:cubicBezTo>
                  <a:pt x="496" y="27083"/>
                  <a:pt x="496" y="27097"/>
                  <a:pt x="501" y="27101"/>
                </a:cubicBezTo>
                <a:cubicBezTo>
                  <a:pt x="512" y="27118"/>
                  <a:pt x="535" y="27125"/>
                  <a:pt x="565" y="27125"/>
                </a:cubicBezTo>
                <a:cubicBezTo>
                  <a:pt x="653" y="27125"/>
                  <a:pt x="803" y="27068"/>
                  <a:pt x="916" y="27052"/>
                </a:cubicBezTo>
                <a:cubicBezTo>
                  <a:pt x="1037" y="27034"/>
                  <a:pt x="1047" y="27018"/>
                  <a:pt x="1140" y="27018"/>
                </a:cubicBezTo>
                <a:cubicBezTo>
                  <a:pt x="1160" y="27018"/>
                  <a:pt x="1185" y="27019"/>
                  <a:pt x="1215" y="27021"/>
                </a:cubicBezTo>
                <a:cubicBezTo>
                  <a:pt x="1229" y="27021"/>
                  <a:pt x="1238" y="27021"/>
                  <a:pt x="1251" y="27030"/>
                </a:cubicBezTo>
                <a:cubicBezTo>
                  <a:pt x="1260" y="27030"/>
                  <a:pt x="1273" y="27034"/>
                  <a:pt x="1282" y="27034"/>
                </a:cubicBezTo>
                <a:lnTo>
                  <a:pt x="1287" y="27034"/>
                </a:lnTo>
                <a:cubicBezTo>
                  <a:pt x="1300" y="27034"/>
                  <a:pt x="1309" y="27038"/>
                  <a:pt x="1318" y="27038"/>
                </a:cubicBezTo>
                <a:lnTo>
                  <a:pt x="1322" y="27038"/>
                </a:lnTo>
                <a:cubicBezTo>
                  <a:pt x="1331" y="27038"/>
                  <a:pt x="1345" y="27043"/>
                  <a:pt x="1349" y="27043"/>
                </a:cubicBezTo>
                <a:cubicBezTo>
                  <a:pt x="1363" y="27043"/>
                  <a:pt x="1367" y="27052"/>
                  <a:pt x="1376" y="27052"/>
                </a:cubicBezTo>
                <a:lnTo>
                  <a:pt x="1385" y="27052"/>
                </a:lnTo>
                <a:cubicBezTo>
                  <a:pt x="1394" y="27052"/>
                  <a:pt x="1398" y="27052"/>
                  <a:pt x="1412" y="27056"/>
                </a:cubicBezTo>
                <a:lnTo>
                  <a:pt x="1488" y="27056"/>
                </a:lnTo>
                <a:cubicBezTo>
                  <a:pt x="1497" y="27056"/>
                  <a:pt x="1497" y="27052"/>
                  <a:pt x="1501" y="27052"/>
                </a:cubicBezTo>
                <a:lnTo>
                  <a:pt x="1506" y="27043"/>
                </a:lnTo>
                <a:lnTo>
                  <a:pt x="1510" y="27038"/>
                </a:lnTo>
                <a:lnTo>
                  <a:pt x="1510" y="27034"/>
                </a:lnTo>
                <a:lnTo>
                  <a:pt x="1519" y="27030"/>
                </a:lnTo>
                <a:lnTo>
                  <a:pt x="1519" y="27021"/>
                </a:lnTo>
                <a:cubicBezTo>
                  <a:pt x="1519" y="27021"/>
                  <a:pt x="1519" y="27016"/>
                  <a:pt x="1523" y="27016"/>
                </a:cubicBezTo>
                <a:lnTo>
                  <a:pt x="1523" y="27012"/>
                </a:lnTo>
                <a:cubicBezTo>
                  <a:pt x="1523" y="27012"/>
                  <a:pt x="1523" y="27007"/>
                  <a:pt x="1528" y="27007"/>
                </a:cubicBezTo>
                <a:lnTo>
                  <a:pt x="1528" y="26998"/>
                </a:lnTo>
                <a:cubicBezTo>
                  <a:pt x="1528" y="26998"/>
                  <a:pt x="1528" y="26994"/>
                  <a:pt x="1532" y="26994"/>
                </a:cubicBezTo>
                <a:lnTo>
                  <a:pt x="1532" y="26989"/>
                </a:lnTo>
                <a:lnTo>
                  <a:pt x="1532" y="26976"/>
                </a:lnTo>
                <a:lnTo>
                  <a:pt x="1532" y="26971"/>
                </a:lnTo>
                <a:lnTo>
                  <a:pt x="1532" y="26963"/>
                </a:lnTo>
                <a:lnTo>
                  <a:pt x="1532" y="26949"/>
                </a:lnTo>
                <a:lnTo>
                  <a:pt x="1532" y="26940"/>
                </a:lnTo>
                <a:lnTo>
                  <a:pt x="1532" y="26927"/>
                </a:lnTo>
                <a:lnTo>
                  <a:pt x="1532" y="26918"/>
                </a:lnTo>
                <a:lnTo>
                  <a:pt x="1532" y="26904"/>
                </a:lnTo>
                <a:lnTo>
                  <a:pt x="1532" y="26896"/>
                </a:lnTo>
                <a:lnTo>
                  <a:pt x="1532" y="26873"/>
                </a:lnTo>
                <a:cubicBezTo>
                  <a:pt x="1532" y="26623"/>
                  <a:pt x="1546" y="26498"/>
                  <a:pt x="1568" y="26404"/>
                </a:cubicBezTo>
                <a:cubicBezTo>
                  <a:pt x="1573" y="26386"/>
                  <a:pt x="1573" y="26373"/>
                  <a:pt x="1577" y="26364"/>
                </a:cubicBezTo>
                <a:cubicBezTo>
                  <a:pt x="1608" y="26257"/>
                  <a:pt x="1550" y="26096"/>
                  <a:pt x="1608" y="26078"/>
                </a:cubicBezTo>
                <a:cubicBezTo>
                  <a:pt x="1615" y="26077"/>
                  <a:pt x="1622" y="26076"/>
                  <a:pt x="1630" y="26076"/>
                </a:cubicBezTo>
                <a:cubicBezTo>
                  <a:pt x="1695" y="26076"/>
                  <a:pt x="1804" y="26127"/>
                  <a:pt x="1832" y="26266"/>
                </a:cubicBezTo>
                <a:cubicBezTo>
                  <a:pt x="1836" y="26292"/>
                  <a:pt x="1836" y="26319"/>
                  <a:pt x="1836" y="26346"/>
                </a:cubicBezTo>
                <a:lnTo>
                  <a:pt x="1836" y="26426"/>
                </a:lnTo>
                <a:cubicBezTo>
                  <a:pt x="1836" y="26502"/>
                  <a:pt x="1845" y="26565"/>
                  <a:pt x="1979" y="26605"/>
                </a:cubicBezTo>
                <a:cubicBezTo>
                  <a:pt x="2193" y="26668"/>
                  <a:pt x="2305" y="26677"/>
                  <a:pt x="2265" y="26793"/>
                </a:cubicBezTo>
                <a:cubicBezTo>
                  <a:pt x="2225" y="26913"/>
                  <a:pt x="1997" y="27146"/>
                  <a:pt x="1912" y="27298"/>
                </a:cubicBezTo>
                <a:cubicBezTo>
                  <a:pt x="1833" y="27447"/>
                  <a:pt x="1705" y="27615"/>
                  <a:pt x="1938" y="27615"/>
                </a:cubicBezTo>
                <a:cubicBezTo>
                  <a:pt x="1942" y="27615"/>
                  <a:pt x="1945" y="27615"/>
                  <a:pt x="1948" y="27615"/>
                </a:cubicBezTo>
                <a:cubicBezTo>
                  <a:pt x="2193" y="27610"/>
                  <a:pt x="2372" y="27432"/>
                  <a:pt x="2546" y="27382"/>
                </a:cubicBezTo>
                <a:cubicBezTo>
                  <a:pt x="2600" y="27365"/>
                  <a:pt x="2640" y="27342"/>
                  <a:pt x="2667" y="27320"/>
                </a:cubicBezTo>
                <a:cubicBezTo>
                  <a:pt x="2671" y="27320"/>
                  <a:pt x="2671" y="27315"/>
                  <a:pt x="2680" y="27315"/>
                </a:cubicBezTo>
                <a:lnTo>
                  <a:pt x="2685" y="27306"/>
                </a:lnTo>
                <a:lnTo>
                  <a:pt x="2689" y="27302"/>
                </a:lnTo>
                <a:lnTo>
                  <a:pt x="2694" y="27298"/>
                </a:lnTo>
                <a:cubicBezTo>
                  <a:pt x="2694" y="27298"/>
                  <a:pt x="2703" y="27298"/>
                  <a:pt x="2703" y="27293"/>
                </a:cubicBezTo>
                <a:lnTo>
                  <a:pt x="2707" y="27284"/>
                </a:lnTo>
                <a:cubicBezTo>
                  <a:pt x="2716" y="27271"/>
                  <a:pt x="2725" y="27257"/>
                  <a:pt x="2729" y="27253"/>
                </a:cubicBezTo>
                <a:lnTo>
                  <a:pt x="2729" y="27253"/>
                </a:lnTo>
                <a:cubicBezTo>
                  <a:pt x="2712" y="27298"/>
                  <a:pt x="2671" y="27427"/>
                  <a:pt x="2662" y="27570"/>
                </a:cubicBezTo>
                <a:lnTo>
                  <a:pt x="2662" y="27610"/>
                </a:lnTo>
                <a:lnTo>
                  <a:pt x="2662" y="27615"/>
                </a:lnTo>
                <a:lnTo>
                  <a:pt x="2662" y="27650"/>
                </a:lnTo>
                <a:lnTo>
                  <a:pt x="2662" y="27659"/>
                </a:lnTo>
                <a:lnTo>
                  <a:pt x="2662" y="27682"/>
                </a:lnTo>
                <a:lnTo>
                  <a:pt x="2662" y="27704"/>
                </a:lnTo>
                <a:lnTo>
                  <a:pt x="2662" y="27722"/>
                </a:lnTo>
                <a:cubicBezTo>
                  <a:pt x="2662" y="27731"/>
                  <a:pt x="2662" y="27740"/>
                  <a:pt x="2667" y="27749"/>
                </a:cubicBezTo>
                <a:lnTo>
                  <a:pt x="2667" y="27753"/>
                </a:lnTo>
                <a:cubicBezTo>
                  <a:pt x="2667" y="27767"/>
                  <a:pt x="2671" y="27775"/>
                  <a:pt x="2671" y="27793"/>
                </a:cubicBezTo>
                <a:cubicBezTo>
                  <a:pt x="2680" y="27811"/>
                  <a:pt x="2680" y="27820"/>
                  <a:pt x="2685" y="27838"/>
                </a:cubicBezTo>
                <a:cubicBezTo>
                  <a:pt x="2689" y="27856"/>
                  <a:pt x="2694" y="27865"/>
                  <a:pt x="2703" y="27883"/>
                </a:cubicBezTo>
                <a:lnTo>
                  <a:pt x="2703" y="27887"/>
                </a:lnTo>
                <a:cubicBezTo>
                  <a:pt x="2707" y="27901"/>
                  <a:pt x="2707" y="27905"/>
                  <a:pt x="2712" y="27918"/>
                </a:cubicBezTo>
                <a:cubicBezTo>
                  <a:pt x="2712" y="27923"/>
                  <a:pt x="2716" y="27927"/>
                  <a:pt x="2716" y="27932"/>
                </a:cubicBezTo>
                <a:cubicBezTo>
                  <a:pt x="2716" y="27941"/>
                  <a:pt x="2716" y="27941"/>
                  <a:pt x="2725" y="27945"/>
                </a:cubicBezTo>
                <a:cubicBezTo>
                  <a:pt x="2770" y="28061"/>
                  <a:pt x="2797" y="28097"/>
                  <a:pt x="2814" y="28146"/>
                </a:cubicBezTo>
                <a:cubicBezTo>
                  <a:pt x="2814" y="28151"/>
                  <a:pt x="2819" y="28155"/>
                  <a:pt x="2819" y="28155"/>
                </a:cubicBezTo>
                <a:lnTo>
                  <a:pt x="2819" y="28164"/>
                </a:lnTo>
                <a:cubicBezTo>
                  <a:pt x="2819" y="28169"/>
                  <a:pt x="2819" y="28173"/>
                  <a:pt x="2823" y="28173"/>
                </a:cubicBezTo>
                <a:lnTo>
                  <a:pt x="2823" y="28178"/>
                </a:lnTo>
                <a:cubicBezTo>
                  <a:pt x="2823" y="28186"/>
                  <a:pt x="2828" y="28191"/>
                  <a:pt x="2828" y="28195"/>
                </a:cubicBezTo>
                <a:cubicBezTo>
                  <a:pt x="2850" y="28307"/>
                  <a:pt x="3024" y="28459"/>
                  <a:pt x="3042" y="28709"/>
                </a:cubicBezTo>
                <a:cubicBezTo>
                  <a:pt x="3060" y="28955"/>
                  <a:pt x="3105" y="29062"/>
                  <a:pt x="3047" y="29205"/>
                </a:cubicBezTo>
                <a:cubicBezTo>
                  <a:pt x="3042" y="29223"/>
                  <a:pt x="3038" y="29245"/>
                  <a:pt x="3038" y="29267"/>
                </a:cubicBezTo>
                <a:cubicBezTo>
                  <a:pt x="3038" y="29437"/>
                  <a:pt x="3194" y="29750"/>
                  <a:pt x="3382" y="29964"/>
                </a:cubicBezTo>
                <a:cubicBezTo>
                  <a:pt x="3538" y="30143"/>
                  <a:pt x="3489" y="30250"/>
                  <a:pt x="3551" y="30317"/>
                </a:cubicBezTo>
                <a:lnTo>
                  <a:pt x="3556" y="30322"/>
                </a:lnTo>
                <a:lnTo>
                  <a:pt x="3560" y="30331"/>
                </a:lnTo>
                <a:cubicBezTo>
                  <a:pt x="3583" y="30353"/>
                  <a:pt x="3627" y="30375"/>
                  <a:pt x="3694" y="30389"/>
                </a:cubicBezTo>
                <a:cubicBezTo>
                  <a:pt x="3833" y="30424"/>
                  <a:pt x="3976" y="30456"/>
                  <a:pt x="4092" y="30496"/>
                </a:cubicBezTo>
                <a:lnTo>
                  <a:pt x="4096" y="30496"/>
                </a:lnTo>
                <a:cubicBezTo>
                  <a:pt x="4110" y="30500"/>
                  <a:pt x="4119" y="30505"/>
                  <a:pt x="4132" y="30505"/>
                </a:cubicBezTo>
                <a:lnTo>
                  <a:pt x="4137" y="30505"/>
                </a:lnTo>
                <a:lnTo>
                  <a:pt x="4168" y="30523"/>
                </a:lnTo>
                <a:lnTo>
                  <a:pt x="4177" y="30523"/>
                </a:lnTo>
                <a:cubicBezTo>
                  <a:pt x="4186" y="30532"/>
                  <a:pt x="4190" y="30532"/>
                  <a:pt x="4204" y="30536"/>
                </a:cubicBezTo>
                <a:cubicBezTo>
                  <a:pt x="4208" y="30536"/>
                  <a:pt x="4208" y="30540"/>
                  <a:pt x="4212" y="30540"/>
                </a:cubicBezTo>
                <a:cubicBezTo>
                  <a:pt x="4221" y="30545"/>
                  <a:pt x="4226" y="30545"/>
                  <a:pt x="4230" y="30549"/>
                </a:cubicBezTo>
                <a:cubicBezTo>
                  <a:pt x="4235" y="30549"/>
                  <a:pt x="4235" y="30558"/>
                  <a:pt x="4244" y="30558"/>
                </a:cubicBezTo>
                <a:cubicBezTo>
                  <a:pt x="4248" y="30558"/>
                  <a:pt x="4248" y="30563"/>
                  <a:pt x="4253" y="30563"/>
                </a:cubicBezTo>
                <a:cubicBezTo>
                  <a:pt x="4257" y="30567"/>
                  <a:pt x="4266" y="30567"/>
                  <a:pt x="4266" y="30572"/>
                </a:cubicBezTo>
                <a:lnTo>
                  <a:pt x="4271" y="30581"/>
                </a:lnTo>
                <a:lnTo>
                  <a:pt x="4280" y="30590"/>
                </a:lnTo>
                <a:lnTo>
                  <a:pt x="4288" y="30594"/>
                </a:lnTo>
                <a:cubicBezTo>
                  <a:pt x="4288" y="30603"/>
                  <a:pt x="4293" y="30603"/>
                  <a:pt x="4293" y="30607"/>
                </a:cubicBezTo>
                <a:cubicBezTo>
                  <a:pt x="4297" y="30612"/>
                  <a:pt x="4297" y="30616"/>
                  <a:pt x="4297" y="30625"/>
                </a:cubicBezTo>
                <a:cubicBezTo>
                  <a:pt x="4320" y="30715"/>
                  <a:pt x="4271" y="30880"/>
                  <a:pt x="4489" y="30880"/>
                </a:cubicBezTo>
                <a:cubicBezTo>
                  <a:pt x="4646" y="30880"/>
                  <a:pt x="4771" y="30752"/>
                  <a:pt x="4887" y="30752"/>
                </a:cubicBezTo>
                <a:cubicBezTo>
                  <a:pt x="4930" y="30752"/>
                  <a:pt x="4971" y="30769"/>
                  <a:pt x="5012" y="30817"/>
                </a:cubicBezTo>
                <a:cubicBezTo>
                  <a:pt x="5164" y="30996"/>
                  <a:pt x="5276" y="31036"/>
                  <a:pt x="5575" y="31139"/>
                </a:cubicBezTo>
                <a:cubicBezTo>
                  <a:pt x="5879" y="31237"/>
                  <a:pt x="5968" y="31130"/>
                  <a:pt x="6080" y="31309"/>
                </a:cubicBezTo>
                <a:cubicBezTo>
                  <a:pt x="6147" y="31417"/>
                  <a:pt x="6177" y="31483"/>
                  <a:pt x="6240" y="31483"/>
                </a:cubicBezTo>
                <a:cubicBezTo>
                  <a:pt x="6281" y="31483"/>
                  <a:pt x="6336" y="31455"/>
                  <a:pt x="6424" y="31394"/>
                </a:cubicBezTo>
                <a:cubicBezTo>
                  <a:pt x="6647" y="31237"/>
                  <a:pt x="6669" y="31170"/>
                  <a:pt x="6915" y="31054"/>
                </a:cubicBezTo>
                <a:cubicBezTo>
                  <a:pt x="7156" y="30942"/>
                  <a:pt x="7348" y="30719"/>
                  <a:pt x="7348" y="30652"/>
                </a:cubicBezTo>
                <a:cubicBezTo>
                  <a:pt x="7348" y="30612"/>
                  <a:pt x="7462" y="30566"/>
                  <a:pt x="7552" y="30566"/>
                </a:cubicBezTo>
                <a:cubicBezTo>
                  <a:pt x="7614" y="30566"/>
                  <a:pt x="7665" y="30588"/>
                  <a:pt x="7661" y="30648"/>
                </a:cubicBezTo>
                <a:cubicBezTo>
                  <a:pt x="7648" y="30791"/>
                  <a:pt x="7339" y="31099"/>
                  <a:pt x="7438" y="31161"/>
                </a:cubicBezTo>
                <a:cubicBezTo>
                  <a:pt x="7453" y="31171"/>
                  <a:pt x="7473" y="31174"/>
                  <a:pt x="7496" y="31174"/>
                </a:cubicBezTo>
                <a:cubicBezTo>
                  <a:pt x="7576" y="31174"/>
                  <a:pt x="7692" y="31130"/>
                  <a:pt x="7763" y="31130"/>
                </a:cubicBezTo>
                <a:cubicBezTo>
                  <a:pt x="7797" y="31130"/>
                  <a:pt x="7821" y="31140"/>
                  <a:pt x="7826" y="31170"/>
                </a:cubicBezTo>
                <a:cubicBezTo>
                  <a:pt x="7844" y="31282"/>
                  <a:pt x="7960" y="31465"/>
                  <a:pt x="8032" y="31465"/>
                </a:cubicBezTo>
                <a:cubicBezTo>
                  <a:pt x="8108" y="31465"/>
                  <a:pt x="8161" y="31550"/>
                  <a:pt x="8277" y="31675"/>
                </a:cubicBezTo>
                <a:cubicBezTo>
                  <a:pt x="8398" y="31796"/>
                  <a:pt x="8452" y="31747"/>
                  <a:pt x="8478" y="31778"/>
                </a:cubicBezTo>
                <a:cubicBezTo>
                  <a:pt x="8506" y="31810"/>
                  <a:pt x="8639" y="32019"/>
                  <a:pt x="8731" y="32019"/>
                </a:cubicBezTo>
                <a:cubicBezTo>
                  <a:pt x="8741" y="32019"/>
                  <a:pt x="8751" y="32016"/>
                  <a:pt x="8760" y="32010"/>
                </a:cubicBezTo>
                <a:cubicBezTo>
                  <a:pt x="8849" y="31948"/>
                  <a:pt x="8970" y="31970"/>
                  <a:pt x="8880" y="31840"/>
                </a:cubicBezTo>
                <a:cubicBezTo>
                  <a:pt x="8805" y="31731"/>
                  <a:pt x="8735" y="31624"/>
                  <a:pt x="8773" y="31624"/>
                </a:cubicBezTo>
                <a:cubicBezTo>
                  <a:pt x="8780" y="31624"/>
                  <a:pt x="8790" y="31627"/>
                  <a:pt x="8804" y="31635"/>
                </a:cubicBezTo>
                <a:cubicBezTo>
                  <a:pt x="8825" y="31646"/>
                  <a:pt x="8857" y="31651"/>
                  <a:pt x="8894" y="31651"/>
                </a:cubicBezTo>
                <a:cubicBezTo>
                  <a:pt x="9024" y="31651"/>
                  <a:pt x="9224" y="31593"/>
                  <a:pt x="9300" y="31541"/>
                </a:cubicBezTo>
                <a:cubicBezTo>
                  <a:pt x="9403" y="31474"/>
                  <a:pt x="9850" y="31117"/>
                  <a:pt x="9952" y="31059"/>
                </a:cubicBezTo>
                <a:cubicBezTo>
                  <a:pt x="10037" y="31018"/>
                  <a:pt x="10040" y="30908"/>
                  <a:pt x="10298" y="30908"/>
                </a:cubicBezTo>
                <a:cubicBezTo>
                  <a:pt x="10353" y="30908"/>
                  <a:pt x="10420" y="30913"/>
                  <a:pt x="10502" y="30925"/>
                </a:cubicBezTo>
                <a:cubicBezTo>
                  <a:pt x="10565" y="30934"/>
                  <a:pt x="10632" y="30938"/>
                  <a:pt x="10703" y="30938"/>
                </a:cubicBezTo>
                <a:cubicBezTo>
                  <a:pt x="11145" y="30938"/>
                  <a:pt x="11706" y="30772"/>
                  <a:pt x="11918" y="30630"/>
                </a:cubicBezTo>
                <a:cubicBezTo>
                  <a:pt x="12164" y="30460"/>
                  <a:pt x="12226" y="30371"/>
                  <a:pt x="12181" y="30250"/>
                </a:cubicBezTo>
                <a:cubicBezTo>
                  <a:pt x="12181" y="30246"/>
                  <a:pt x="12181" y="30246"/>
                  <a:pt x="12177" y="30237"/>
                </a:cubicBezTo>
                <a:lnTo>
                  <a:pt x="12177" y="30228"/>
                </a:lnTo>
                <a:lnTo>
                  <a:pt x="12177" y="30223"/>
                </a:lnTo>
                <a:lnTo>
                  <a:pt x="12177" y="30210"/>
                </a:lnTo>
                <a:lnTo>
                  <a:pt x="12177" y="30205"/>
                </a:lnTo>
                <a:lnTo>
                  <a:pt x="12177" y="30188"/>
                </a:lnTo>
                <a:lnTo>
                  <a:pt x="12177" y="30183"/>
                </a:lnTo>
                <a:lnTo>
                  <a:pt x="12177" y="30161"/>
                </a:lnTo>
                <a:lnTo>
                  <a:pt x="12177" y="30112"/>
                </a:lnTo>
                <a:lnTo>
                  <a:pt x="12177" y="30103"/>
                </a:lnTo>
                <a:lnTo>
                  <a:pt x="12177" y="30089"/>
                </a:lnTo>
                <a:lnTo>
                  <a:pt x="12177" y="30076"/>
                </a:lnTo>
                <a:lnTo>
                  <a:pt x="12177" y="30058"/>
                </a:lnTo>
                <a:lnTo>
                  <a:pt x="12177" y="30045"/>
                </a:lnTo>
                <a:lnTo>
                  <a:pt x="12177" y="30031"/>
                </a:lnTo>
                <a:lnTo>
                  <a:pt x="12177" y="30013"/>
                </a:lnTo>
                <a:lnTo>
                  <a:pt x="12177" y="30004"/>
                </a:lnTo>
                <a:lnTo>
                  <a:pt x="12177" y="29982"/>
                </a:lnTo>
                <a:lnTo>
                  <a:pt x="12177" y="29978"/>
                </a:lnTo>
                <a:cubicBezTo>
                  <a:pt x="12181" y="29933"/>
                  <a:pt x="12181" y="29879"/>
                  <a:pt x="12195" y="29830"/>
                </a:cubicBezTo>
                <a:cubicBezTo>
                  <a:pt x="12204" y="29759"/>
                  <a:pt x="12217" y="29687"/>
                  <a:pt x="12226" y="29620"/>
                </a:cubicBezTo>
                <a:cubicBezTo>
                  <a:pt x="12226" y="29607"/>
                  <a:pt x="12231" y="29602"/>
                  <a:pt x="12231" y="29589"/>
                </a:cubicBezTo>
                <a:cubicBezTo>
                  <a:pt x="12231" y="29580"/>
                  <a:pt x="12239" y="29576"/>
                  <a:pt x="12239" y="29562"/>
                </a:cubicBezTo>
                <a:cubicBezTo>
                  <a:pt x="12244" y="29531"/>
                  <a:pt x="12253" y="29495"/>
                  <a:pt x="12266" y="29468"/>
                </a:cubicBezTo>
                <a:lnTo>
                  <a:pt x="12266" y="29464"/>
                </a:lnTo>
                <a:cubicBezTo>
                  <a:pt x="12266" y="29455"/>
                  <a:pt x="12271" y="29451"/>
                  <a:pt x="12271" y="29446"/>
                </a:cubicBezTo>
                <a:cubicBezTo>
                  <a:pt x="12271" y="29442"/>
                  <a:pt x="12271" y="29442"/>
                  <a:pt x="12275" y="29433"/>
                </a:cubicBezTo>
                <a:cubicBezTo>
                  <a:pt x="12275" y="29428"/>
                  <a:pt x="12284" y="29424"/>
                  <a:pt x="12284" y="29424"/>
                </a:cubicBezTo>
                <a:cubicBezTo>
                  <a:pt x="12284" y="29419"/>
                  <a:pt x="12284" y="29419"/>
                  <a:pt x="12289" y="29410"/>
                </a:cubicBezTo>
                <a:cubicBezTo>
                  <a:pt x="12289" y="29406"/>
                  <a:pt x="12293" y="29406"/>
                  <a:pt x="12293" y="29401"/>
                </a:cubicBezTo>
                <a:cubicBezTo>
                  <a:pt x="12293" y="29397"/>
                  <a:pt x="12298" y="29397"/>
                  <a:pt x="12298" y="29388"/>
                </a:cubicBezTo>
                <a:cubicBezTo>
                  <a:pt x="12298" y="29384"/>
                  <a:pt x="12298" y="29384"/>
                  <a:pt x="12306" y="29379"/>
                </a:cubicBezTo>
                <a:cubicBezTo>
                  <a:pt x="12306" y="29375"/>
                  <a:pt x="12311" y="29375"/>
                  <a:pt x="12311" y="29370"/>
                </a:cubicBezTo>
                <a:cubicBezTo>
                  <a:pt x="12311" y="29370"/>
                  <a:pt x="12311" y="29361"/>
                  <a:pt x="12315" y="29361"/>
                </a:cubicBezTo>
                <a:cubicBezTo>
                  <a:pt x="12320" y="29357"/>
                  <a:pt x="12320" y="29352"/>
                  <a:pt x="12329" y="29348"/>
                </a:cubicBezTo>
                <a:cubicBezTo>
                  <a:pt x="12432" y="29178"/>
                  <a:pt x="12472" y="28410"/>
                  <a:pt x="12789" y="28280"/>
                </a:cubicBezTo>
                <a:cubicBezTo>
                  <a:pt x="13115" y="28151"/>
                  <a:pt x="13182" y="27834"/>
                  <a:pt x="13244" y="27673"/>
                </a:cubicBezTo>
                <a:cubicBezTo>
                  <a:pt x="13303" y="27503"/>
                  <a:pt x="13490" y="27633"/>
                  <a:pt x="13477" y="27351"/>
                </a:cubicBezTo>
                <a:cubicBezTo>
                  <a:pt x="13459" y="27074"/>
                  <a:pt x="13320" y="27097"/>
                  <a:pt x="13566" y="26896"/>
                </a:cubicBezTo>
                <a:cubicBezTo>
                  <a:pt x="13812" y="26694"/>
                  <a:pt x="13745" y="26324"/>
                  <a:pt x="14008" y="26154"/>
                </a:cubicBezTo>
                <a:cubicBezTo>
                  <a:pt x="14272" y="25980"/>
                  <a:pt x="14406" y="25756"/>
                  <a:pt x="14638" y="25694"/>
                </a:cubicBezTo>
                <a:cubicBezTo>
                  <a:pt x="14875" y="25631"/>
                  <a:pt x="15076" y="25386"/>
                  <a:pt x="15130" y="25194"/>
                </a:cubicBezTo>
                <a:cubicBezTo>
                  <a:pt x="15179" y="24997"/>
                  <a:pt x="15170" y="24841"/>
                  <a:pt x="15331" y="24774"/>
                </a:cubicBezTo>
                <a:cubicBezTo>
                  <a:pt x="15500" y="24702"/>
                  <a:pt x="15639" y="24470"/>
                  <a:pt x="15639" y="24434"/>
                </a:cubicBezTo>
                <a:cubicBezTo>
                  <a:pt x="15639" y="24394"/>
                  <a:pt x="15884" y="23854"/>
                  <a:pt x="15871" y="23639"/>
                </a:cubicBezTo>
                <a:cubicBezTo>
                  <a:pt x="15867" y="23429"/>
                  <a:pt x="15822" y="23362"/>
                  <a:pt x="15925" y="23259"/>
                </a:cubicBezTo>
                <a:cubicBezTo>
                  <a:pt x="16023" y="23161"/>
                  <a:pt x="16286" y="22357"/>
                  <a:pt x="16429" y="22044"/>
                </a:cubicBezTo>
                <a:cubicBezTo>
                  <a:pt x="16577" y="21723"/>
                  <a:pt x="16711" y="21473"/>
                  <a:pt x="16693" y="21254"/>
                </a:cubicBezTo>
                <a:cubicBezTo>
                  <a:pt x="16675" y="21039"/>
                  <a:pt x="16782" y="20780"/>
                  <a:pt x="16778" y="20620"/>
                </a:cubicBezTo>
                <a:cubicBezTo>
                  <a:pt x="16773" y="20450"/>
                  <a:pt x="16778" y="20182"/>
                  <a:pt x="16733" y="20101"/>
                </a:cubicBezTo>
                <a:cubicBezTo>
                  <a:pt x="16729" y="20092"/>
                  <a:pt x="16729" y="20084"/>
                  <a:pt x="16720" y="20079"/>
                </a:cubicBezTo>
                <a:lnTo>
                  <a:pt x="16720" y="20070"/>
                </a:lnTo>
                <a:cubicBezTo>
                  <a:pt x="16711" y="20057"/>
                  <a:pt x="16706" y="20034"/>
                  <a:pt x="16693" y="20003"/>
                </a:cubicBezTo>
                <a:lnTo>
                  <a:pt x="16693" y="19999"/>
                </a:lnTo>
                <a:cubicBezTo>
                  <a:pt x="16688" y="19990"/>
                  <a:pt x="16684" y="19976"/>
                  <a:pt x="16684" y="19967"/>
                </a:cubicBezTo>
                <a:cubicBezTo>
                  <a:pt x="16684" y="19958"/>
                  <a:pt x="16684" y="19958"/>
                  <a:pt x="16675" y="19954"/>
                </a:cubicBezTo>
                <a:cubicBezTo>
                  <a:pt x="16675" y="19950"/>
                  <a:pt x="16671" y="19945"/>
                  <a:pt x="16671" y="19932"/>
                </a:cubicBezTo>
                <a:cubicBezTo>
                  <a:pt x="16671" y="19927"/>
                  <a:pt x="16671" y="19927"/>
                  <a:pt x="16666" y="19923"/>
                </a:cubicBezTo>
                <a:cubicBezTo>
                  <a:pt x="16666" y="19914"/>
                  <a:pt x="16662" y="19905"/>
                  <a:pt x="16662" y="19900"/>
                </a:cubicBezTo>
                <a:lnTo>
                  <a:pt x="16662" y="19887"/>
                </a:lnTo>
                <a:lnTo>
                  <a:pt x="16644" y="19820"/>
                </a:lnTo>
                <a:lnTo>
                  <a:pt x="16644" y="19816"/>
                </a:lnTo>
                <a:cubicBezTo>
                  <a:pt x="16644" y="19802"/>
                  <a:pt x="16639" y="19793"/>
                  <a:pt x="16639" y="19789"/>
                </a:cubicBezTo>
                <a:lnTo>
                  <a:pt x="16639" y="19775"/>
                </a:lnTo>
                <a:lnTo>
                  <a:pt x="16639" y="19749"/>
                </a:lnTo>
                <a:lnTo>
                  <a:pt x="16639" y="19735"/>
                </a:lnTo>
                <a:lnTo>
                  <a:pt x="16639" y="19708"/>
                </a:lnTo>
                <a:lnTo>
                  <a:pt x="16639" y="19704"/>
                </a:lnTo>
                <a:cubicBezTo>
                  <a:pt x="16639" y="19690"/>
                  <a:pt x="16639" y="19682"/>
                  <a:pt x="16644" y="19668"/>
                </a:cubicBezTo>
                <a:cubicBezTo>
                  <a:pt x="16666" y="19512"/>
                  <a:pt x="16733" y="19387"/>
                  <a:pt x="16693" y="19212"/>
                </a:cubicBezTo>
                <a:cubicBezTo>
                  <a:pt x="16653" y="19038"/>
                  <a:pt x="16626" y="18574"/>
                  <a:pt x="16697" y="18471"/>
                </a:cubicBezTo>
                <a:cubicBezTo>
                  <a:pt x="16773" y="18364"/>
                  <a:pt x="16760" y="18207"/>
                  <a:pt x="16697" y="18078"/>
                </a:cubicBezTo>
                <a:cubicBezTo>
                  <a:pt x="16639" y="17948"/>
                  <a:pt x="16831" y="17649"/>
                  <a:pt x="16595" y="17448"/>
                </a:cubicBezTo>
                <a:cubicBezTo>
                  <a:pt x="16353" y="17247"/>
                  <a:pt x="16264" y="16751"/>
                  <a:pt x="16072" y="16617"/>
                </a:cubicBezTo>
                <a:cubicBezTo>
                  <a:pt x="15884" y="16483"/>
                  <a:pt x="15755" y="16246"/>
                  <a:pt x="15679" y="16095"/>
                </a:cubicBezTo>
                <a:cubicBezTo>
                  <a:pt x="15594" y="15947"/>
                  <a:pt x="15567" y="16014"/>
                  <a:pt x="15442" y="15894"/>
                </a:cubicBezTo>
                <a:cubicBezTo>
                  <a:pt x="15322" y="15773"/>
                  <a:pt x="15322" y="15326"/>
                  <a:pt x="15197" y="15246"/>
                </a:cubicBezTo>
                <a:cubicBezTo>
                  <a:pt x="15067" y="15174"/>
                  <a:pt x="15009" y="15201"/>
                  <a:pt x="14933" y="15148"/>
                </a:cubicBezTo>
                <a:cubicBezTo>
                  <a:pt x="14862" y="15098"/>
                  <a:pt x="14888" y="15219"/>
                  <a:pt x="14933" y="14853"/>
                </a:cubicBezTo>
                <a:cubicBezTo>
                  <a:pt x="14978" y="14482"/>
                  <a:pt x="14951" y="14143"/>
                  <a:pt x="14888" y="14040"/>
                </a:cubicBezTo>
                <a:cubicBezTo>
                  <a:pt x="14844" y="13961"/>
                  <a:pt x="14878" y="13903"/>
                  <a:pt x="14846" y="13903"/>
                </a:cubicBezTo>
                <a:cubicBezTo>
                  <a:pt x="14836" y="13903"/>
                  <a:pt x="14820" y="13908"/>
                  <a:pt x="14794" y="13919"/>
                </a:cubicBezTo>
                <a:cubicBezTo>
                  <a:pt x="14716" y="13954"/>
                  <a:pt x="14684" y="13993"/>
                  <a:pt x="14644" y="13993"/>
                </a:cubicBezTo>
                <a:cubicBezTo>
                  <a:pt x="14627" y="13993"/>
                  <a:pt x="14608" y="13986"/>
                  <a:pt x="14585" y="13968"/>
                </a:cubicBezTo>
                <a:cubicBezTo>
                  <a:pt x="14510" y="13925"/>
                  <a:pt x="14470" y="13685"/>
                  <a:pt x="14340" y="13685"/>
                </a:cubicBezTo>
                <a:cubicBezTo>
                  <a:pt x="14322" y="13685"/>
                  <a:pt x="14302" y="13690"/>
                  <a:pt x="14281" y="13700"/>
                </a:cubicBezTo>
                <a:cubicBezTo>
                  <a:pt x="14160" y="13758"/>
                  <a:pt x="14046" y="13860"/>
                  <a:pt x="13979" y="13860"/>
                </a:cubicBezTo>
                <a:cubicBezTo>
                  <a:pt x="13946" y="13860"/>
                  <a:pt x="13925" y="13836"/>
                  <a:pt x="13919" y="13772"/>
                </a:cubicBezTo>
                <a:cubicBezTo>
                  <a:pt x="13901" y="13580"/>
                  <a:pt x="13794" y="13097"/>
                  <a:pt x="13745" y="12798"/>
                </a:cubicBezTo>
                <a:cubicBezTo>
                  <a:pt x="13696" y="12494"/>
                  <a:pt x="13633" y="12159"/>
                  <a:pt x="13405" y="11972"/>
                </a:cubicBezTo>
                <a:cubicBezTo>
                  <a:pt x="13182" y="11780"/>
                  <a:pt x="13356" y="11355"/>
                  <a:pt x="13124" y="11226"/>
                </a:cubicBezTo>
                <a:cubicBezTo>
                  <a:pt x="12901" y="11101"/>
                  <a:pt x="12798" y="11168"/>
                  <a:pt x="12713" y="10980"/>
                </a:cubicBezTo>
                <a:cubicBezTo>
                  <a:pt x="12628" y="10792"/>
                  <a:pt x="12646" y="10788"/>
                  <a:pt x="12454" y="10712"/>
                </a:cubicBezTo>
                <a:cubicBezTo>
                  <a:pt x="12266" y="10641"/>
                  <a:pt x="12150" y="10520"/>
                  <a:pt x="12092" y="10373"/>
                </a:cubicBezTo>
                <a:cubicBezTo>
                  <a:pt x="12043" y="10230"/>
                  <a:pt x="11985" y="10265"/>
                  <a:pt x="11797" y="10198"/>
                </a:cubicBezTo>
                <a:cubicBezTo>
                  <a:pt x="11605" y="10131"/>
                  <a:pt x="11842" y="10154"/>
                  <a:pt x="11574" y="10020"/>
                </a:cubicBezTo>
                <a:cubicBezTo>
                  <a:pt x="11306" y="9886"/>
                  <a:pt x="11279" y="9850"/>
                  <a:pt x="11154" y="9694"/>
                </a:cubicBezTo>
                <a:cubicBezTo>
                  <a:pt x="11024" y="9537"/>
                  <a:pt x="10980" y="9283"/>
                  <a:pt x="11011" y="9158"/>
                </a:cubicBezTo>
                <a:cubicBezTo>
                  <a:pt x="11038" y="9028"/>
                  <a:pt x="11038" y="8939"/>
                  <a:pt x="10904" y="8836"/>
                </a:cubicBezTo>
                <a:cubicBezTo>
                  <a:pt x="10770" y="8738"/>
                  <a:pt x="10730" y="8693"/>
                  <a:pt x="10792" y="8421"/>
                </a:cubicBezTo>
                <a:cubicBezTo>
                  <a:pt x="10855" y="8139"/>
                  <a:pt x="10855" y="8023"/>
                  <a:pt x="10797" y="7804"/>
                </a:cubicBezTo>
                <a:cubicBezTo>
                  <a:pt x="10748" y="7585"/>
                  <a:pt x="10792" y="7429"/>
                  <a:pt x="10752" y="7308"/>
                </a:cubicBezTo>
                <a:cubicBezTo>
                  <a:pt x="10741" y="7275"/>
                  <a:pt x="10736" y="7266"/>
                  <a:pt x="10731" y="7266"/>
                </a:cubicBezTo>
                <a:cubicBezTo>
                  <a:pt x="10723" y="7266"/>
                  <a:pt x="10715" y="7285"/>
                  <a:pt x="10691" y="7285"/>
                </a:cubicBezTo>
                <a:cubicBezTo>
                  <a:pt x="10668" y="7285"/>
                  <a:pt x="10630" y="7267"/>
                  <a:pt x="10564" y="7197"/>
                </a:cubicBezTo>
                <a:cubicBezTo>
                  <a:pt x="10386" y="7000"/>
                  <a:pt x="10296" y="6929"/>
                  <a:pt x="10296" y="6777"/>
                </a:cubicBezTo>
                <a:cubicBezTo>
                  <a:pt x="10296" y="6625"/>
                  <a:pt x="10323" y="6620"/>
                  <a:pt x="10332" y="6410"/>
                </a:cubicBezTo>
                <a:cubicBezTo>
                  <a:pt x="10341" y="6196"/>
                  <a:pt x="10283" y="6107"/>
                  <a:pt x="10220" y="5941"/>
                </a:cubicBezTo>
                <a:cubicBezTo>
                  <a:pt x="10162" y="5772"/>
                  <a:pt x="10122" y="5682"/>
                  <a:pt x="10198" y="5522"/>
                </a:cubicBezTo>
                <a:cubicBezTo>
                  <a:pt x="10274" y="5352"/>
                  <a:pt x="10399" y="5115"/>
                  <a:pt x="10243" y="5003"/>
                </a:cubicBezTo>
                <a:cubicBezTo>
                  <a:pt x="10086" y="4892"/>
                  <a:pt x="9943" y="4851"/>
                  <a:pt x="9899" y="4717"/>
                </a:cubicBezTo>
                <a:cubicBezTo>
                  <a:pt x="9854" y="4583"/>
                  <a:pt x="9501" y="4199"/>
                  <a:pt x="9501" y="4199"/>
                </a:cubicBezTo>
                <a:cubicBezTo>
                  <a:pt x="9501" y="4199"/>
                  <a:pt x="9291" y="4378"/>
                  <a:pt x="9184" y="4400"/>
                </a:cubicBezTo>
                <a:cubicBezTo>
                  <a:pt x="9119" y="4414"/>
                  <a:pt x="9010" y="4481"/>
                  <a:pt x="8910" y="4481"/>
                </a:cubicBezTo>
                <a:cubicBezTo>
                  <a:pt x="8847" y="4481"/>
                  <a:pt x="8788" y="4454"/>
                  <a:pt x="8746" y="4369"/>
                </a:cubicBezTo>
                <a:cubicBezTo>
                  <a:pt x="8644" y="4155"/>
                  <a:pt x="8621" y="3708"/>
                  <a:pt x="8603" y="3467"/>
                </a:cubicBezTo>
                <a:cubicBezTo>
                  <a:pt x="8586" y="3226"/>
                  <a:pt x="8429" y="3105"/>
                  <a:pt x="8519" y="2962"/>
                </a:cubicBezTo>
                <a:cubicBezTo>
                  <a:pt x="8608" y="2819"/>
                  <a:pt x="8581" y="2748"/>
                  <a:pt x="8514" y="2703"/>
                </a:cubicBezTo>
                <a:cubicBezTo>
                  <a:pt x="8447" y="2658"/>
                  <a:pt x="8367" y="2681"/>
                  <a:pt x="8452" y="2502"/>
                </a:cubicBezTo>
                <a:cubicBezTo>
                  <a:pt x="8536" y="2323"/>
                  <a:pt x="8443" y="2019"/>
                  <a:pt x="8318" y="2019"/>
                </a:cubicBezTo>
                <a:cubicBezTo>
                  <a:pt x="8255" y="2019"/>
                  <a:pt x="8167" y="2048"/>
                  <a:pt x="8120" y="2048"/>
                </a:cubicBezTo>
                <a:cubicBezTo>
                  <a:pt x="8076" y="2048"/>
                  <a:pt x="8066" y="2024"/>
                  <a:pt x="8139" y="1935"/>
                </a:cubicBezTo>
                <a:cubicBezTo>
                  <a:pt x="8291" y="1751"/>
                  <a:pt x="8340" y="1591"/>
                  <a:pt x="8166" y="1519"/>
                </a:cubicBezTo>
                <a:cubicBezTo>
                  <a:pt x="7996" y="1443"/>
                  <a:pt x="7929" y="1488"/>
                  <a:pt x="7956" y="1363"/>
                </a:cubicBezTo>
                <a:cubicBezTo>
                  <a:pt x="7983" y="1238"/>
                  <a:pt x="8143" y="849"/>
                  <a:pt x="7983" y="612"/>
                </a:cubicBezTo>
                <a:cubicBezTo>
                  <a:pt x="7817" y="380"/>
                  <a:pt x="7849" y="9"/>
                  <a:pt x="7683"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3" name="Google Shape;6773;p39"/>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774" name="Google Shape;6774;p39"/>
          <p:cNvGrpSpPr/>
          <p:nvPr/>
        </p:nvGrpSpPr>
        <p:grpSpPr>
          <a:xfrm>
            <a:off x="2639777" y="219774"/>
            <a:ext cx="1096462" cy="1096218"/>
            <a:chOff x="6378752" y="-1164576"/>
            <a:chExt cx="1096462" cy="1096218"/>
          </a:xfrm>
        </p:grpSpPr>
        <p:sp>
          <p:nvSpPr>
            <p:cNvPr id="6775" name="Google Shape;6775;p39"/>
            <p:cNvSpPr/>
            <p:nvPr/>
          </p:nvSpPr>
          <p:spPr>
            <a:xfrm>
              <a:off x="6921151" y="-1164576"/>
              <a:ext cx="11890" cy="477571"/>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9"/>
            <p:cNvSpPr/>
            <p:nvPr/>
          </p:nvSpPr>
          <p:spPr>
            <a:xfrm>
              <a:off x="6650292" y="-1091196"/>
              <a:ext cx="244268" cy="41347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9"/>
            <p:cNvSpPr/>
            <p:nvPr/>
          </p:nvSpPr>
          <p:spPr>
            <a:xfrm>
              <a:off x="6450721" y="-890557"/>
              <a:ext cx="417002" cy="23882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9"/>
            <p:cNvSpPr/>
            <p:nvPr/>
          </p:nvSpPr>
          <p:spPr>
            <a:xfrm>
              <a:off x="6378752"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9"/>
            <p:cNvSpPr/>
            <p:nvPr/>
          </p:nvSpPr>
          <p:spPr>
            <a:xfrm>
              <a:off x="6450721" y="-581209"/>
              <a:ext cx="417002" cy="23882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9"/>
            <p:cNvSpPr/>
            <p:nvPr/>
          </p:nvSpPr>
          <p:spPr>
            <a:xfrm>
              <a:off x="6650292" y="-555460"/>
              <a:ext cx="244268" cy="41347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9"/>
            <p:cNvSpPr/>
            <p:nvPr/>
          </p:nvSpPr>
          <p:spPr>
            <a:xfrm>
              <a:off x="6921151" y="-545929"/>
              <a:ext cx="11890" cy="477571"/>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9"/>
            <p:cNvSpPr/>
            <p:nvPr/>
          </p:nvSpPr>
          <p:spPr>
            <a:xfrm>
              <a:off x="6959397" y="-555217"/>
              <a:ext cx="244487" cy="41347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9"/>
            <p:cNvSpPr/>
            <p:nvPr/>
          </p:nvSpPr>
          <p:spPr>
            <a:xfrm>
              <a:off x="6986483" y="-581209"/>
              <a:ext cx="416978" cy="23882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9"/>
            <p:cNvSpPr/>
            <p:nvPr/>
          </p:nvSpPr>
          <p:spPr>
            <a:xfrm>
              <a:off x="6997643"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9"/>
            <p:cNvSpPr/>
            <p:nvPr/>
          </p:nvSpPr>
          <p:spPr>
            <a:xfrm>
              <a:off x="6986240" y="-890557"/>
              <a:ext cx="417221" cy="23882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9"/>
            <p:cNvSpPr/>
            <p:nvPr/>
          </p:nvSpPr>
          <p:spPr>
            <a:xfrm>
              <a:off x="6959397" y="-1091196"/>
              <a:ext cx="244487" cy="41347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9"/>
            <p:cNvSpPr/>
            <p:nvPr/>
          </p:nvSpPr>
          <p:spPr>
            <a:xfrm>
              <a:off x="6847260" y="-948619"/>
              <a:ext cx="71778" cy="28917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9"/>
            <p:cNvSpPr/>
            <p:nvPr/>
          </p:nvSpPr>
          <p:spPr>
            <a:xfrm>
              <a:off x="6692355" y="-865489"/>
              <a:ext cx="206240" cy="21723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9"/>
            <p:cNvSpPr/>
            <p:nvPr/>
          </p:nvSpPr>
          <p:spPr>
            <a:xfrm>
              <a:off x="6600399" y="-715738"/>
              <a:ext cx="285385" cy="8658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9"/>
            <p:cNvSpPr/>
            <p:nvPr/>
          </p:nvSpPr>
          <p:spPr>
            <a:xfrm>
              <a:off x="6594466" y="-606738"/>
              <a:ext cx="290370" cy="6771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9"/>
            <p:cNvSpPr/>
            <p:nvPr/>
          </p:nvSpPr>
          <p:spPr>
            <a:xfrm>
              <a:off x="6676673" y="-586606"/>
              <a:ext cx="219783" cy="20303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9"/>
            <p:cNvSpPr/>
            <p:nvPr/>
          </p:nvSpPr>
          <p:spPr>
            <a:xfrm>
              <a:off x="6826107" y="-574449"/>
              <a:ext cx="90063" cy="28419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9"/>
            <p:cNvSpPr/>
            <p:nvPr/>
          </p:nvSpPr>
          <p:spPr>
            <a:xfrm>
              <a:off x="6934913" y="-573963"/>
              <a:ext cx="71778" cy="28942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9"/>
            <p:cNvSpPr/>
            <p:nvPr/>
          </p:nvSpPr>
          <p:spPr>
            <a:xfrm>
              <a:off x="6955580" y="-584685"/>
              <a:ext cx="206021" cy="21723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9"/>
            <p:cNvSpPr/>
            <p:nvPr/>
          </p:nvSpPr>
          <p:spPr>
            <a:xfrm>
              <a:off x="6968174" y="-603796"/>
              <a:ext cx="285604" cy="8658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9"/>
            <p:cNvSpPr/>
            <p:nvPr/>
          </p:nvSpPr>
          <p:spPr>
            <a:xfrm>
              <a:off x="6969123" y="-694123"/>
              <a:ext cx="290613" cy="67912"/>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9"/>
            <p:cNvSpPr/>
            <p:nvPr/>
          </p:nvSpPr>
          <p:spPr>
            <a:xfrm>
              <a:off x="6957500" y="-849587"/>
              <a:ext cx="219783" cy="20322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9"/>
            <p:cNvSpPr/>
            <p:nvPr/>
          </p:nvSpPr>
          <p:spPr>
            <a:xfrm>
              <a:off x="6937782" y="-942686"/>
              <a:ext cx="90306" cy="28419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9" name="Google Shape;6799;p39"/>
          <p:cNvGrpSpPr/>
          <p:nvPr/>
        </p:nvGrpSpPr>
        <p:grpSpPr>
          <a:xfrm>
            <a:off x="7789050" y="105225"/>
            <a:ext cx="1211035" cy="1210783"/>
            <a:chOff x="7288425" y="-1653200"/>
            <a:chExt cx="1211035" cy="1210783"/>
          </a:xfrm>
        </p:grpSpPr>
        <p:sp>
          <p:nvSpPr>
            <p:cNvPr id="6800" name="Google Shape;6800;p39"/>
            <p:cNvSpPr/>
            <p:nvPr/>
          </p:nvSpPr>
          <p:spPr>
            <a:xfrm>
              <a:off x="788751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9"/>
            <p:cNvSpPr/>
            <p:nvPr/>
          </p:nvSpPr>
          <p:spPr>
            <a:xfrm>
              <a:off x="758834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9"/>
            <p:cNvSpPr/>
            <p:nvPr/>
          </p:nvSpPr>
          <p:spPr>
            <a:xfrm>
              <a:off x="736791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9"/>
            <p:cNvSpPr/>
            <p:nvPr/>
          </p:nvSpPr>
          <p:spPr>
            <a:xfrm>
              <a:off x="728842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9"/>
            <p:cNvSpPr/>
            <p:nvPr/>
          </p:nvSpPr>
          <p:spPr>
            <a:xfrm>
              <a:off x="736791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9"/>
            <p:cNvSpPr/>
            <p:nvPr/>
          </p:nvSpPr>
          <p:spPr>
            <a:xfrm>
              <a:off x="758834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9"/>
            <p:cNvSpPr/>
            <p:nvPr/>
          </p:nvSpPr>
          <p:spPr>
            <a:xfrm>
              <a:off x="788751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9"/>
            <p:cNvSpPr/>
            <p:nvPr/>
          </p:nvSpPr>
          <p:spPr>
            <a:xfrm>
              <a:off x="792975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9"/>
            <p:cNvSpPr/>
            <p:nvPr/>
          </p:nvSpPr>
          <p:spPr>
            <a:xfrm>
              <a:off x="795967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9"/>
            <p:cNvSpPr/>
            <p:nvPr/>
          </p:nvSpPr>
          <p:spPr>
            <a:xfrm>
              <a:off x="797200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9"/>
            <p:cNvSpPr/>
            <p:nvPr/>
          </p:nvSpPr>
          <p:spPr>
            <a:xfrm>
              <a:off x="795940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9"/>
            <p:cNvSpPr/>
            <p:nvPr/>
          </p:nvSpPr>
          <p:spPr>
            <a:xfrm>
              <a:off x="792975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9"/>
            <p:cNvSpPr/>
            <p:nvPr/>
          </p:nvSpPr>
          <p:spPr>
            <a:xfrm>
              <a:off x="780590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9"/>
            <p:cNvSpPr/>
            <p:nvPr/>
          </p:nvSpPr>
          <p:spPr>
            <a:xfrm>
              <a:off x="763480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9"/>
            <p:cNvSpPr/>
            <p:nvPr/>
          </p:nvSpPr>
          <p:spPr>
            <a:xfrm>
              <a:off x="753323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9"/>
            <p:cNvSpPr/>
            <p:nvPr/>
          </p:nvSpPr>
          <p:spPr>
            <a:xfrm>
              <a:off x="752668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9"/>
            <p:cNvSpPr/>
            <p:nvPr/>
          </p:nvSpPr>
          <p:spPr>
            <a:xfrm>
              <a:off x="761748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9"/>
            <p:cNvSpPr/>
            <p:nvPr/>
          </p:nvSpPr>
          <p:spPr>
            <a:xfrm>
              <a:off x="778253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9"/>
            <p:cNvSpPr/>
            <p:nvPr/>
          </p:nvSpPr>
          <p:spPr>
            <a:xfrm>
              <a:off x="790271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9"/>
            <p:cNvSpPr/>
            <p:nvPr/>
          </p:nvSpPr>
          <p:spPr>
            <a:xfrm>
              <a:off x="792554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9"/>
            <p:cNvSpPr/>
            <p:nvPr/>
          </p:nvSpPr>
          <p:spPr>
            <a:xfrm>
              <a:off x="793945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9"/>
            <p:cNvSpPr/>
            <p:nvPr/>
          </p:nvSpPr>
          <p:spPr>
            <a:xfrm>
              <a:off x="794050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9"/>
            <p:cNvSpPr/>
            <p:nvPr/>
          </p:nvSpPr>
          <p:spPr>
            <a:xfrm>
              <a:off x="792766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9"/>
            <p:cNvSpPr/>
            <p:nvPr/>
          </p:nvSpPr>
          <p:spPr>
            <a:xfrm>
              <a:off x="790588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4" name="Google Shape;6824;p39"/>
          <p:cNvGrpSpPr/>
          <p:nvPr/>
        </p:nvGrpSpPr>
        <p:grpSpPr>
          <a:xfrm>
            <a:off x="7999862" y="3500839"/>
            <a:ext cx="789395" cy="789209"/>
            <a:chOff x="8449812" y="-1278361"/>
            <a:chExt cx="789395" cy="789209"/>
          </a:xfrm>
        </p:grpSpPr>
        <p:sp>
          <p:nvSpPr>
            <p:cNvPr id="6825" name="Google Shape;6825;p39"/>
            <p:cNvSpPr/>
            <p:nvPr/>
          </p:nvSpPr>
          <p:spPr>
            <a:xfrm>
              <a:off x="8840319" y="-1278361"/>
              <a:ext cx="8560" cy="34381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9"/>
            <p:cNvSpPr/>
            <p:nvPr/>
          </p:nvSpPr>
          <p:spPr>
            <a:xfrm>
              <a:off x="8645310" y="-1225531"/>
              <a:ext cx="175855" cy="2976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9"/>
            <p:cNvSpPr/>
            <p:nvPr/>
          </p:nvSpPr>
          <p:spPr>
            <a:xfrm>
              <a:off x="8501627" y="-1081081"/>
              <a:ext cx="300211" cy="17193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9"/>
            <p:cNvSpPr/>
            <p:nvPr/>
          </p:nvSpPr>
          <p:spPr>
            <a:xfrm>
              <a:off x="8449812"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9"/>
            <p:cNvSpPr/>
            <p:nvPr/>
          </p:nvSpPr>
          <p:spPr>
            <a:xfrm>
              <a:off x="8501627" y="-858367"/>
              <a:ext cx="300211" cy="17193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9"/>
            <p:cNvSpPr/>
            <p:nvPr/>
          </p:nvSpPr>
          <p:spPr>
            <a:xfrm>
              <a:off x="8645310" y="-839829"/>
              <a:ext cx="175855" cy="2976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9"/>
            <p:cNvSpPr/>
            <p:nvPr/>
          </p:nvSpPr>
          <p:spPr>
            <a:xfrm>
              <a:off x="8840319" y="-832967"/>
              <a:ext cx="8560" cy="34381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9"/>
            <p:cNvSpPr/>
            <p:nvPr/>
          </p:nvSpPr>
          <p:spPr>
            <a:xfrm>
              <a:off x="8867855" y="-839654"/>
              <a:ext cx="176013" cy="2976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9"/>
            <p:cNvSpPr/>
            <p:nvPr/>
          </p:nvSpPr>
          <p:spPr>
            <a:xfrm>
              <a:off x="8887356" y="-858367"/>
              <a:ext cx="300193" cy="17193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9"/>
            <p:cNvSpPr/>
            <p:nvPr/>
          </p:nvSpPr>
          <p:spPr>
            <a:xfrm>
              <a:off x="8895391"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9"/>
            <p:cNvSpPr/>
            <p:nvPr/>
          </p:nvSpPr>
          <p:spPr>
            <a:xfrm>
              <a:off x="8887181" y="-1081081"/>
              <a:ext cx="300368" cy="17193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9"/>
            <p:cNvSpPr/>
            <p:nvPr/>
          </p:nvSpPr>
          <p:spPr>
            <a:xfrm>
              <a:off x="8867855" y="-1225531"/>
              <a:ext cx="176013" cy="2976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9"/>
            <p:cNvSpPr/>
            <p:nvPr/>
          </p:nvSpPr>
          <p:spPr>
            <a:xfrm>
              <a:off x="8787120" y="-1122883"/>
              <a:ext cx="51675" cy="2081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9"/>
            <p:cNvSpPr/>
            <p:nvPr/>
          </p:nvSpPr>
          <p:spPr>
            <a:xfrm>
              <a:off x="8675594" y="-1063034"/>
              <a:ext cx="148477" cy="15639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9"/>
            <p:cNvSpPr/>
            <p:nvPr/>
          </p:nvSpPr>
          <p:spPr>
            <a:xfrm>
              <a:off x="8609390" y="-955221"/>
              <a:ext cx="205456" cy="623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9"/>
            <p:cNvSpPr/>
            <p:nvPr/>
          </p:nvSpPr>
          <p:spPr>
            <a:xfrm>
              <a:off x="8605118" y="-876747"/>
              <a:ext cx="209045" cy="4875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9"/>
            <p:cNvSpPr/>
            <p:nvPr/>
          </p:nvSpPr>
          <p:spPr>
            <a:xfrm>
              <a:off x="8664304" y="-862253"/>
              <a:ext cx="158228" cy="1461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9"/>
            <p:cNvSpPr/>
            <p:nvPr/>
          </p:nvSpPr>
          <p:spPr>
            <a:xfrm>
              <a:off x="8771891" y="-853501"/>
              <a:ext cx="64839" cy="204598"/>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9"/>
            <p:cNvSpPr/>
            <p:nvPr/>
          </p:nvSpPr>
          <p:spPr>
            <a:xfrm>
              <a:off x="8850227" y="-853150"/>
              <a:ext cx="51675" cy="20836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9"/>
            <p:cNvSpPr/>
            <p:nvPr/>
          </p:nvSpPr>
          <p:spPr>
            <a:xfrm>
              <a:off x="8865106" y="-860870"/>
              <a:ext cx="148320" cy="15639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9"/>
            <p:cNvSpPr/>
            <p:nvPr/>
          </p:nvSpPr>
          <p:spPr>
            <a:xfrm>
              <a:off x="8874174" y="-874629"/>
              <a:ext cx="205614" cy="623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9"/>
            <p:cNvSpPr/>
            <p:nvPr/>
          </p:nvSpPr>
          <p:spPr>
            <a:xfrm>
              <a:off x="8874857" y="-939659"/>
              <a:ext cx="209220" cy="4889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9"/>
            <p:cNvSpPr/>
            <p:nvPr/>
          </p:nvSpPr>
          <p:spPr>
            <a:xfrm>
              <a:off x="8866489" y="-1051585"/>
              <a:ext cx="158228" cy="1463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9"/>
            <p:cNvSpPr/>
            <p:nvPr/>
          </p:nvSpPr>
          <p:spPr>
            <a:xfrm>
              <a:off x="8852293" y="-1118611"/>
              <a:ext cx="65014" cy="204598"/>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9" name="Google Shape;6849;p39"/>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6"/>
        <p:cNvGrpSpPr/>
        <p:nvPr/>
      </p:nvGrpSpPr>
      <p:grpSpPr>
        <a:xfrm>
          <a:off x="0" y="0"/>
          <a:ext cx="0" cy="0"/>
          <a:chOff x="0" y="0"/>
          <a:chExt cx="0" cy="0"/>
        </a:xfrm>
      </p:grpSpPr>
      <p:grpSp>
        <p:nvGrpSpPr>
          <p:cNvPr id="317" name="Google Shape;317;p4"/>
          <p:cNvGrpSpPr/>
          <p:nvPr/>
        </p:nvGrpSpPr>
        <p:grpSpPr>
          <a:xfrm>
            <a:off x="-173792" y="832417"/>
            <a:ext cx="754537" cy="754369"/>
            <a:chOff x="-173792" y="832417"/>
            <a:chExt cx="754537" cy="754369"/>
          </a:xfrm>
        </p:grpSpPr>
        <p:sp>
          <p:nvSpPr>
            <p:cNvPr id="318" name="Google Shape;318;p4"/>
            <p:cNvSpPr/>
            <p:nvPr/>
          </p:nvSpPr>
          <p:spPr>
            <a:xfrm>
              <a:off x="199463" y="832417"/>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13070" y="882914"/>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124265" y="1020986"/>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17379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124265" y="1233866"/>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13070" y="1251585"/>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199463" y="1258144"/>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225783" y="1251752"/>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244422" y="1233866"/>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25210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244255" y="1020986"/>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225783" y="882914"/>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148615" y="981030"/>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42016" y="1038236"/>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21264" y="1141288"/>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25346" y="1216297"/>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31224" y="1230151"/>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134058" y="1238517"/>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208934" y="1238852"/>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23156" y="1231473"/>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231823" y="1218322"/>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232475" y="1156163"/>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224478" y="1049179"/>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210908" y="985113"/>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2" name="Google Shape;342;p4"/>
          <p:cNvPicPr preferRelativeResize="0"/>
          <p:nvPr/>
        </p:nvPicPr>
        <p:blipFill rotWithShape="1">
          <a:blip r:embed="rId2">
            <a:alphaModFix/>
          </a:blip>
          <a:srcRect b="64584"/>
          <a:stretch/>
        </p:blipFill>
        <p:spPr>
          <a:xfrm rot="10800000">
            <a:off x="3" y="-8"/>
            <a:ext cx="9143997" cy="1026225"/>
          </a:xfrm>
          <a:prstGeom prst="rect">
            <a:avLst/>
          </a:prstGeom>
          <a:noFill/>
          <a:ln>
            <a:noFill/>
          </a:ln>
        </p:spPr>
      </p:pic>
      <p:sp>
        <p:nvSpPr>
          <p:cNvPr id="343" name="Google Shape;343;p4"/>
          <p:cNvSpPr txBox="1">
            <a:spLocks noGrp="1"/>
          </p:cNvSpPr>
          <p:nvPr>
            <p:ph type="body" idx="1"/>
          </p:nvPr>
        </p:nvSpPr>
        <p:spPr>
          <a:xfrm>
            <a:off x="716800" y="1183475"/>
            <a:ext cx="7710300" cy="3268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344" name="Google Shape;344;p4"/>
          <p:cNvSpPr txBox="1">
            <a:spLocks noGrp="1"/>
          </p:cNvSpPr>
          <p:nvPr>
            <p:ph type="title"/>
          </p:nvPr>
        </p:nvSpPr>
        <p:spPr>
          <a:xfrm>
            <a:off x="716800" y="45567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45" name="Google Shape;345;p4"/>
          <p:cNvPicPr preferRelativeResize="0"/>
          <p:nvPr/>
        </p:nvPicPr>
        <p:blipFill rotWithShape="1">
          <a:blip r:embed="rId2">
            <a:alphaModFix/>
          </a:blip>
          <a:srcRect b="64584"/>
          <a:stretch/>
        </p:blipFill>
        <p:spPr>
          <a:xfrm rot="10800000">
            <a:off x="3" y="4123092"/>
            <a:ext cx="9143997" cy="1026225"/>
          </a:xfrm>
          <a:prstGeom prst="rect">
            <a:avLst/>
          </a:prstGeom>
          <a:noFill/>
          <a:ln>
            <a:noFill/>
          </a:ln>
        </p:spPr>
      </p:pic>
      <p:sp>
        <p:nvSpPr>
          <p:cNvPr id="346" name="Google Shape;346;p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4"/>
          <p:cNvGrpSpPr/>
          <p:nvPr/>
        </p:nvGrpSpPr>
        <p:grpSpPr>
          <a:xfrm>
            <a:off x="195049" y="3145023"/>
            <a:ext cx="622644" cy="622506"/>
            <a:chOff x="42174" y="-953427"/>
            <a:chExt cx="622644" cy="622506"/>
          </a:xfrm>
        </p:grpSpPr>
        <p:sp>
          <p:nvSpPr>
            <p:cNvPr id="349" name="Google Shape;349;p4"/>
            <p:cNvSpPr/>
            <p:nvPr/>
          </p:nvSpPr>
          <p:spPr>
            <a:xfrm>
              <a:off x="350187" y="-953427"/>
              <a:ext cx="6752" cy="27119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196374" y="-911757"/>
              <a:ext cx="138710" cy="23479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3044" y="-797819"/>
              <a:ext cx="236799" cy="1356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2174"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83044" y="-622149"/>
              <a:ext cx="236799" cy="1356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196374" y="-607527"/>
              <a:ext cx="138710" cy="23479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50187" y="-602114"/>
              <a:ext cx="6752" cy="27119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371906" y="-607389"/>
              <a:ext cx="138834" cy="23479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87288" y="-622149"/>
              <a:ext cx="236785" cy="1356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93625"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87150" y="-797819"/>
              <a:ext cx="236923" cy="1356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71906" y="-911757"/>
              <a:ext cx="138834" cy="23479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08227" y="-830791"/>
              <a:ext cx="40760" cy="16421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220261" y="-783584"/>
              <a:ext cx="117115" cy="12335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168041" y="-698545"/>
              <a:ext cx="162059" cy="49169"/>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164673" y="-636646"/>
              <a:ext cx="164889" cy="384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211355" y="-625214"/>
              <a:ext cx="124806" cy="115293"/>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296215" y="-618310"/>
              <a:ext cx="51143" cy="161382"/>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358002" y="-618034"/>
              <a:ext cx="40760" cy="16435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369739" y="-624123"/>
              <a:ext cx="116991" cy="12335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376891" y="-634976"/>
              <a:ext cx="162183" cy="49169"/>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377429" y="-686270"/>
              <a:ext cx="165027" cy="3856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370829" y="-774554"/>
              <a:ext cx="124806" cy="115403"/>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359632" y="-827422"/>
              <a:ext cx="51281" cy="161382"/>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4"/>
          <p:cNvGrpSpPr/>
          <p:nvPr/>
        </p:nvGrpSpPr>
        <p:grpSpPr>
          <a:xfrm>
            <a:off x="7596924" y="56925"/>
            <a:ext cx="1424426" cy="1424127"/>
            <a:chOff x="7096299" y="-1701500"/>
            <a:chExt cx="1424426" cy="1424127"/>
          </a:xfrm>
        </p:grpSpPr>
        <p:sp>
          <p:nvSpPr>
            <p:cNvPr id="374" name="Google Shape;374;p4"/>
            <p:cNvSpPr/>
            <p:nvPr/>
          </p:nvSpPr>
          <p:spPr>
            <a:xfrm>
              <a:off x="7800943" y="-1701500"/>
              <a:ext cx="15446" cy="62041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7449063" y="-1606168"/>
              <a:ext cx="317328" cy="53714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189797" y="-1345507"/>
              <a:ext cx="541726" cy="31025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7096299"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7189797" y="-943617"/>
              <a:ext cx="541726" cy="31025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7449063" y="-910165"/>
              <a:ext cx="317328" cy="53714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7800943" y="-897783"/>
              <a:ext cx="15446" cy="62041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7850629" y="-909850"/>
              <a:ext cx="317612" cy="53714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885817" y="-943617"/>
              <a:ext cx="541694" cy="31025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900315"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885501" y="-1345507"/>
              <a:ext cx="542010" cy="31025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7850629" y="-1606168"/>
              <a:ext cx="317612" cy="53714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7704950" y="-1420938"/>
              <a:ext cx="93246" cy="37567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7503709" y="-1312940"/>
              <a:ext cx="267925" cy="28220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7384247" y="-1118391"/>
              <a:ext cx="370742" cy="11248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7376539" y="-976784"/>
              <a:ext cx="377218" cy="8797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7483335" y="-950629"/>
              <a:ext cx="285519" cy="26375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7677469" y="-934835"/>
              <a:ext cx="117000" cy="36919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7818821" y="-934204"/>
              <a:ext cx="93246" cy="37598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7845670" y="-948134"/>
              <a:ext cx="267641" cy="28220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7862032" y="-972962"/>
              <a:ext cx="371027" cy="11248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7863264" y="-1090310"/>
              <a:ext cx="377534" cy="8822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7848165" y="-1292282"/>
              <a:ext cx="285519" cy="26400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822548" y="-1413231"/>
              <a:ext cx="117316" cy="36919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4"/>
          <p:cNvGrpSpPr/>
          <p:nvPr/>
        </p:nvGrpSpPr>
        <p:grpSpPr>
          <a:xfrm>
            <a:off x="8352872" y="4306248"/>
            <a:ext cx="572833" cy="572692"/>
            <a:chOff x="1009897" y="-1061002"/>
            <a:chExt cx="572833" cy="572692"/>
          </a:xfrm>
        </p:grpSpPr>
        <p:sp>
          <p:nvSpPr>
            <p:cNvPr id="399" name="Google Shape;399;p4"/>
            <p:cNvSpPr/>
            <p:nvPr/>
          </p:nvSpPr>
          <p:spPr>
            <a:xfrm>
              <a:off x="1293276" y="-1061002"/>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151764" y="-1022666"/>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047498" y="-917845"/>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09897"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047498" y="-75623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151764" y="-74278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293276" y="-737800"/>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313258" y="-74265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327409" y="-75623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333240"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327282" y="-917845"/>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313258" y="-1022666"/>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254671" y="-948179"/>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1173740" y="-904749"/>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125698" y="-826514"/>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122598" y="-769569"/>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1165547" y="-75905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1243620" y="-752700"/>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300466" y="-752446"/>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1311263" y="-75804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317843" y="-768032"/>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1318339" y="-815222"/>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312267" y="-896442"/>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301965" y="-945079"/>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2"/>
        <p:cNvGrpSpPr/>
        <p:nvPr/>
      </p:nvGrpSpPr>
      <p:grpSpPr>
        <a:xfrm>
          <a:off x="0" y="0"/>
          <a:ext cx="0" cy="0"/>
          <a:chOff x="0" y="0"/>
          <a:chExt cx="0" cy="0"/>
        </a:xfrm>
      </p:grpSpPr>
      <p:grpSp>
        <p:nvGrpSpPr>
          <p:cNvPr id="583" name="Google Shape;583;p7"/>
          <p:cNvGrpSpPr/>
          <p:nvPr/>
        </p:nvGrpSpPr>
        <p:grpSpPr>
          <a:xfrm>
            <a:off x="3964291" y="3274823"/>
            <a:ext cx="5196244" cy="1874497"/>
            <a:chOff x="3964291" y="3274823"/>
            <a:chExt cx="5196244" cy="1874497"/>
          </a:xfrm>
        </p:grpSpPr>
        <p:sp>
          <p:nvSpPr>
            <p:cNvPr id="584" name="Google Shape;584;p7"/>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2"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rgbClr val="FFFFFF">
              <a:alpha val="3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1972411" y="481686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4028513" y="4391565"/>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txBox="1">
            <a:spLocks noGrp="1"/>
          </p:cNvSpPr>
          <p:nvPr>
            <p:ph type="title"/>
          </p:nvPr>
        </p:nvSpPr>
        <p:spPr>
          <a:xfrm>
            <a:off x="678700" y="445025"/>
            <a:ext cx="3893400" cy="646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3" name="Google Shape;1143;p7"/>
          <p:cNvSpPr txBox="1">
            <a:spLocks noGrp="1"/>
          </p:cNvSpPr>
          <p:nvPr>
            <p:ph type="subTitle" idx="1"/>
          </p:nvPr>
        </p:nvSpPr>
        <p:spPr>
          <a:xfrm>
            <a:off x="716800" y="1648825"/>
            <a:ext cx="3855300" cy="229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144" name="Google Shape;1144;p7"/>
          <p:cNvPicPr preferRelativeResize="0"/>
          <p:nvPr/>
        </p:nvPicPr>
        <p:blipFill>
          <a:blip r:embed="rId2">
            <a:alphaModFix/>
          </a:blip>
          <a:stretch>
            <a:fillRect/>
          </a:stretch>
        </p:blipFill>
        <p:spPr>
          <a:xfrm flipH="1">
            <a:off x="0" y="0"/>
            <a:ext cx="9144003" cy="2897688"/>
          </a:xfrm>
          <a:prstGeom prst="rect">
            <a:avLst/>
          </a:prstGeom>
          <a:noFill/>
          <a:ln>
            <a:noFill/>
          </a:ln>
        </p:spPr>
      </p:pic>
      <p:sp>
        <p:nvSpPr>
          <p:cNvPr id="1145" name="Google Shape;1145;p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7"/>
          <p:cNvGrpSpPr/>
          <p:nvPr/>
        </p:nvGrpSpPr>
        <p:grpSpPr>
          <a:xfrm>
            <a:off x="138900" y="178676"/>
            <a:ext cx="761683" cy="761528"/>
            <a:chOff x="7586738" y="32151"/>
            <a:chExt cx="761683" cy="761528"/>
          </a:xfrm>
        </p:grpSpPr>
        <p:sp>
          <p:nvSpPr>
            <p:cNvPr id="1147" name="Google Shape;1147;p7"/>
            <p:cNvSpPr/>
            <p:nvPr/>
          </p:nvSpPr>
          <p:spPr>
            <a:xfrm>
              <a:off x="7963545" y="32151"/>
              <a:ext cx="8259" cy="3317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7775378" y="83130"/>
              <a:ext cx="169677" cy="287214"/>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7636735" y="222520"/>
              <a:ext cx="289663" cy="16589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7586738"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7636735" y="437433"/>
              <a:ext cx="289663" cy="16589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7775378" y="455321"/>
              <a:ext cx="169677" cy="287214"/>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7963545" y="461942"/>
              <a:ext cx="8259" cy="3317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7990115" y="455490"/>
              <a:ext cx="169829" cy="287214"/>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8008931" y="437433"/>
              <a:ext cx="289647" cy="16589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8016684"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8008763" y="222520"/>
              <a:ext cx="289816" cy="16589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7990115" y="83130"/>
              <a:ext cx="169829" cy="287214"/>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7912213" y="182182"/>
              <a:ext cx="49859" cy="20087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7804599" y="239935"/>
              <a:ext cx="143261" cy="15089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740717" y="343971"/>
              <a:ext cx="198238" cy="6014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7736596" y="419696"/>
              <a:ext cx="201700" cy="4703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7793705" y="433683"/>
              <a:ext cx="152669" cy="141032"/>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7897518" y="442129"/>
              <a:ext cx="62561" cy="197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7973105" y="442466"/>
              <a:ext cx="49859" cy="20104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987463" y="435017"/>
              <a:ext cx="143109" cy="15089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7996212" y="421740"/>
              <a:ext cx="198390" cy="6014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7996871" y="358988"/>
              <a:ext cx="201869" cy="4717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7988797" y="250982"/>
              <a:ext cx="152669" cy="141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7975098" y="186304"/>
              <a:ext cx="62729" cy="197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7"/>
          <p:cNvGrpSpPr/>
          <p:nvPr/>
        </p:nvGrpSpPr>
        <p:grpSpPr>
          <a:xfrm>
            <a:off x="4644249" y="259823"/>
            <a:ext cx="1594752" cy="1594422"/>
            <a:chOff x="7586737" y="32148"/>
            <a:chExt cx="1594752" cy="1594422"/>
          </a:xfrm>
        </p:grpSpPr>
        <p:sp>
          <p:nvSpPr>
            <p:cNvPr id="1172" name="Google Shape;1172;p7"/>
            <p:cNvSpPr/>
            <p:nvPr/>
          </p:nvSpPr>
          <p:spPr>
            <a:xfrm>
              <a:off x="8375673" y="32148"/>
              <a:ext cx="17292" cy="69455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7981700" y="138885"/>
              <a:ext cx="355252" cy="6013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7691419" y="430729"/>
              <a:ext cx="606467" cy="34733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7586737"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7691419" y="880698"/>
              <a:ext cx="606467" cy="34733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7981700" y="918151"/>
              <a:ext cx="355252" cy="6013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8375673" y="932015"/>
              <a:ext cx="17292" cy="69455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8431303" y="918505"/>
              <a:ext cx="355570" cy="6013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8470701" y="880698"/>
              <a:ext cx="606432" cy="34733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8486934"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8470347" y="430729"/>
              <a:ext cx="606785" cy="34733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8431303" y="138885"/>
              <a:ext cx="355570" cy="6013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8268197" y="346274"/>
              <a:ext cx="104390" cy="42056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8042883" y="467192"/>
              <a:ext cx="299945" cy="3159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7909130" y="685015"/>
              <a:ext cx="415050" cy="12592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7900501" y="843563"/>
              <a:ext cx="422299" cy="98485"/>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8020072" y="872847"/>
              <a:ext cx="319642" cy="29527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8237429" y="890530"/>
              <a:ext cx="130983" cy="41331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8395690" y="891237"/>
              <a:ext cx="104390" cy="42092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8425751" y="875641"/>
              <a:ext cx="299626" cy="3159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8444070" y="847842"/>
              <a:ext cx="415368" cy="12592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8445450" y="716456"/>
              <a:ext cx="422653" cy="9876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8428545" y="490322"/>
              <a:ext cx="319642" cy="29556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8399863" y="354903"/>
              <a:ext cx="131336" cy="41331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7"/>
          <p:cNvGrpSpPr/>
          <p:nvPr/>
        </p:nvGrpSpPr>
        <p:grpSpPr>
          <a:xfrm>
            <a:off x="7883647" y="60000"/>
            <a:ext cx="1193126" cy="1192877"/>
            <a:chOff x="7883647" y="60000"/>
            <a:chExt cx="1193126" cy="1192877"/>
          </a:xfrm>
        </p:grpSpPr>
        <p:sp>
          <p:nvSpPr>
            <p:cNvPr id="1197" name="Google Shape;1197;p7"/>
            <p:cNvSpPr/>
            <p:nvPr/>
          </p:nvSpPr>
          <p:spPr>
            <a:xfrm>
              <a:off x="8473883" y="60000"/>
              <a:ext cx="12938" cy="519652"/>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8179135" y="139854"/>
              <a:ext cx="265792" cy="4499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7961964" y="358194"/>
              <a:ext cx="453746" cy="25986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7883647"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7961964" y="694833"/>
              <a:ext cx="453746" cy="25986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8179135" y="722854"/>
              <a:ext cx="265792" cy="4499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8473883" y="733226"/>
              <a:ext cx="12938" cy="519652"/>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8515502" y="723118"/>
              <a:ext cx="266030" cy="4499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8544977" y="694833"/>
              <a:ext cx="453720" cy="25986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8557121"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8544712" y="358194"/>
              <a:ext cx="453984" cy="25986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8515502" y="139854"/>
              <a:ext cx="266030" cy="4499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8393475" y="295010"/>
              <a:ext cx="78103" cy="31465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8224908" y="385474"/>
              <a:ext cx="224413" cy="23637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8124842" y="548435"/>
              <a:ext cx="310532" cy="9421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8118386" y="667051"/>
              <a:ext cx="315955" cy="7368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8207843" y="688959"/>
              <a:ext cx="239149" cy="22092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8370456" y="702189"/>
              <a:ext cx="97999" cy="30923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8488858" y="702718"/>
              <a:ext cx="78103" cy="31492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8511348" y="691050"/>
              <a:ext cx="224174" cy="23637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8525053" y="670253"/>
              <a:ext cx="310770" cy="9421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8526085" y="571957"/>
              <a:ext cx="316220" cy="7389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8513438" y="402778"/>
              <a:ext cx="239149" cy="221132"/>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8491980" y="301466"/>
              <a:ext cx="98263" cy="30923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7"/>
          <p:cNvGrpSpPr/>
          <p:nvPr/>
        </p:nvGrpSpPr>
        <p:grpSpPr>
          <a:xfrm>
            <a:off x="8295270" y="1480550"/>
            <a:ext cx="561570" cy="561451"/>
            <a:chOff x="7988283" y="72275"/>
            <a:chExt cx="561570" cy="561451"/>
          </a:xfrm>
        </p:grpSpPr>
        <p:sp>
          <p:nvSpPr>
            <p:cNvPr id="1222" name="Google Shape;1222;p7"/>
            <p:cNvSpPr/>
            <p:nvPr/>
          </p:nvSpPr>
          <p:spPr>
            <a:xfrm>
              <a:off x="8266095" y="72275"/>
              <a:ext cx="6089" cy="24458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8127363" y="109860"/>
              <a:ext cx="125098" cy="21175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8025145" y="212628"/>
              <a:ext cx="213560" cy="12230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7988283"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8025145" y="371076"/>
              <a:ext cx="213560" cy="12230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8127363" y="384264"/>
              <a:ext cx="125098" cy="21175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8266095" y="389146"/>
              <a:ext cx="6089" cy="24458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8285684" y="384389"/>
              <a:ext cx="125210" cy="21175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8299557" y="371076"/>
              <a:ext cx="213548" cy="12230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8305274"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8299433" y="212628"/>
              <a:ext cx="213672" cy="12230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8285684" y="109860"/>
              <a:ext cx="125210" cy="21175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8228249" y="182889"/>
              <a:ext cx="36760" cy="1480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8148908" y="225468"/>
              <a:ext cx="105622" cy="11125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8101809" y="302170"/>
              <a:ext cx="146155" cy="4434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8098770" y="358000"/>
              <a:ext cx="148708" cy="3468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8140875" y="368311"/>
              <a:ext cx="112558" cy="10397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8217414" y="374538"/>
              <a:ext cx="46124" cy="14554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8273144" y="374787"/>
              <a:ext cx="36760" cy="14822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8283729" y="369295"/>
              <a:ext cx="105510" cy="11125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8290180" y="359507"/>
              <a:ext cx="146267" cy="4434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290666" y="313241"/>
              <a:ext cx="148832" cy="3478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8284713" y="233612"/>
              <a:ext cx="112558" cy="10407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8274613" y="185927"/>
              <a:ext cx="46249" cy="14554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3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758"/>
        <p:cNvGrpSpPr/>
        <p:nvPr/>
      </p:nvGrpSpPr>
      <p:grpSpPr>
        <a:xfrm>
          <a:off x="0" y="0"/>
          <a:ext cx="0" cy="0"/>
          <a:chOff x="0" y="0"/>
          <a:chExt cx="0" cy="0"/>
        </a:xfrm>
      </p:grpSpPr>
      <p:grpSp>
        <p:nvGrpSpPr>
          <p:cNvPr id="1759" name="Google Shape;1759;p14"/>
          <p:cNvGrpSpPr/>
          <p:nvPr/>
        </p:nvGrpSpPr>
        <p:grpSpPr>
          <a:xfrm>
            <a:off x="3964291" y="3274823"/>
            <a:ext cx="5196244" cy="1874497"/>
            <a:chOff x="3964291" y="3274823"/>
            <a:chExt cx="5196244" cy="1874497"/>
          </a:xfrm>
        </p:grpSpPr>
        <p:sp>
          <p:nvSpPr>
            <p:cNvPr id="1760" name="Google Shape;1760;p14"/>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4"/>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4"/>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4"/>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4"/>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4"/>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4"/>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4"/>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4"/>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4"/>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4"/>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4"/>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4"/>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4"/>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4"/>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4"/>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4"/>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4"/>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4"/>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4"/>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4"/>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4"/>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4"/>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4"/>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4"/>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4"/>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4"/>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4"/>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4"/>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4"/>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4"/>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4"/>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4"/>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4"/>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4"/>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4"/>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4"/>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4"/>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4"/>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4"/>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4"/>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4"/>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4"/>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4"/>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4"/>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4"/>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4"/>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4"/>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4"/>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4"/>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4"/>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4"/>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4"/>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4"/>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4"/>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4"/>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4"/>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4"/>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4"/>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4"/>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4"/>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4"/>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4"/>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4"/>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4"/>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4"/>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4"/>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4"/>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4"/>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4"/>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4"/>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4"/>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4"/>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4"/>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4"/>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4"/>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4"/>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4"/>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4"/>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4"/>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4"/>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4"/>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14"/>
          <p:cNvGrpSpPr/>
          <p:nvPr/>
        </p:nvGrpSpPr>
        <p:grpSpPr>
          <a:xfrm>
            <a:off x="0" y="4356250"/>
            <a:ext cx="9068776" cy="793081"/>
            <a:chOff x="0" y="4356250"/>
            <a:chExt cx="9068776" cy="793081"/>
          </a:xfrm>
        </p:grpSpPr>
        <p:sp>
          <p:nvSpPr>
            <p:cNvPr id="2307" name="Google Shape;2307;p14"/>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4"/>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4"/>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4"/>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4"/>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4"/>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4"/>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4"/>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4"/>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4"/>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4"/>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4"/>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4"/>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4"/>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4"/>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4"/>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26" name="Google Shape;2326;p14"/>
          <p:cNvPicPr preferRelativeResize="0"/>
          <p:nvPr/>
        </p:nvPicPr>
        <p:blipFill>
          <a:blip r:embed="rId2">
            <a:alphaModFix/>
          </a:blip>
          <a:stretch>
            <a:fillRect/>
          </a:stretch>
        </p:blipFill>
        <p:spPr>
          <a:xfrm>
            <a:off x="0" y="0"/>
            <a:ext cx="9144003" cy="2897688"/>
          </a:xfrm>
          <a:prstGeom prst="rect">
            <a:avLst/>
          </a:prstGeom>
          <a:noFill/>
          <a:ln>
            <a:noFill/>
          </a:ln>
        </p:spPr>
      </p:pic>
      <p:sp>
        <p:nvSpPr>
          <p:cNvPr id="2327" name="Google Shape;2327;p1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4"/>
          <p:cNvSpPr txBox="1">
            <a:spLocks noGrp="1"/>
          </p:cNvSpPr>
          <p:nvPr>
            <p:ph type="title"/>
          </p:nvPr>
        </p:nvSpPr>
        <p:spPr>
          <a:xfrm>
            <a:off x="483100" y="2529125"/>
            <a:ext cx="4731300" cy="530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29" name="Google Shape;2329;p14"/>
          <p:cNvSpPr txBox="1">
            <a:spLocks noGrp="1"/>
          </p:cNvSpPr>
          <p:nvPr>
            <p:ph type="subTitle" idx="1"/>
          </p:nvPr>
        </p:nvSpPr>
        <p:spPr>
          <a:xfrm>
            <a:off x="1174300" y="3116825"/>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0" name="Google Shape;2330;p14"/>
          <p:cNvSpPr txBox="1">
            <a:spLocks noGrp="1"/>
          </p:cNvSpPr>
          <p:nvPr>
            <p:ph type="title" idx="2" hasCustomPrompt="1"/>
          </p:nvPr>
        </p:nvSpPr>
        <p:spPr>
          <a:xfrm>
            <a:off x="1913350" y="1331263"/>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2000"/>
              <a:buNone/>
              <a:defRPr sz="6500">
                <a:solidFill>
                  <a:schemeClr val="accent4"/>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2331" name="Google Shape;2331;p14"/>
          <p:cNvSpPr/>
          <p:nvPr/>
        </p:nvSpPr>
        <p:spPr>
          <a:xfrm>
            <a:off x="763450" y="598625"/>
            <a:ext cx="4003884" cy="3185181"/>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2" name="Google Shape;2332;p14"/>
          <p:cNvGrpSpPr/>
          <p:nvPr/>
        </p:nvGrpSpPr>
        <p:grpSpPr>
          <a:xfrm>
            <a:off x="6538674" y="155700"/>
            <a:ext cx="2436019" cy="2435515"/>
            <a:chOff x="6538674" y="155700"/>
            <a:chExt cx="2436019" cy="2435515"/>
          </a:xfrm>
        </p:grpSpPr>
        <p:sp>
          <p:nvSpPr>
            <p:cNvPr id="2333" name="Google Shape;2333;p14"/>
            <p:cNvSpPr/>
            <p:nvPr/>
          </p:nvSpPr>
          <p:spPr>
            <a:xfrm>
              <a:off x="7743742" y="155700"/>
              <a:ext cx="26416" cy="1061007"/>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
            <p:cNvSpPr/>
            <p:nvPr/>
          </p:nvSpPr>
          <p:spPr>
            <a:xfrm>
              <a:off x="7141964" y="318735"/>
              <a:ext cx="542685" cy="9186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4"/>
            <p:cNvSpPr/>
            <p:nvPr/>
          </p:nvSpPr>
          <p:spPr>
            <a:xfrm>
              <a:off x="6698572" y="764516"/>
              <a:ext cx="926443" cy="53058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4"/>
            <p:cNvSpPr/>
            <p:nvPr/>
          </p:nvSpPr>
          <p:spPr>
            <a:xfrm>
              <a:off x="6538674"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4"/>
            <p:cNvSpPr/>
            <p:nvPr/>
          </p:nvSpPr>
          <p:spPr>
            <a:xfrm>
              <a:off x="6698572" y="1451824"/>
              <a:ext cx="926443" cy="53058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
            <p:cNvSpPr/>
            <p:nvPr/>
          </p:nvSpPr>
          <p:spPr>
            <a:xfrm>
              <a:off x="7141964" y="1509032"/>
              <a:ext cx="542685" cy="9186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4"/>
            <p:cNvSpPr/>
            <p:nvPr/>
          </p:nvSpPr>
          <p:spPr>
            <a:xfrm>
              <a:off x="7743742" y="1530209"/>
              <a:ext cx="26416" cy="1061007"/>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4"/>
            <p:cNvSpPr/>
            <p:nvPr/>
          </p:nvSpPr>
          <p:spPr>
            <a:xfrm>
              <a:off x="7828714" y="1509573"/>
              <a:ext cx="543171" cy="9186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
            <p:cNvSpPr/>
            <p:nvPr/>
          </p:nvSpPr>
          <p:spPr>
            <a:xfrm>
              <a:off x="7888892" y="1451824"/>
              <a:ext cx="926389" cy="53058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
            <p:cNvSpPr/>
            <p:nvPr/>
          </p:nvSpPr>
          <p:spPr>
            <a:xfrm>
              <a:off x="7913687"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4"/>
            <p:cNvSpPr/>
            <p:nvPr/>
          </p:nvSpPr>
          <p:spPr>
            <a:xfrm>
              <a:off x="7888352" y="764516"/>
              <a:ext cx="926929" cy="53058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4"/>
            <p:cNvSpPr/>
            <p:nvPr/>
          </p:nvSpPr>
          <p:spPr>
            <a:xfrm>
              <a:off x="7828714" y="318735"/>
              <a:ext cx="543171" cy="9186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4"/>
            <p:cNvSpPr/>
            <p:nvPr/>
          </p:nvSpPr>
          <p:spPr>
            <a:xfrm>
              <a:off x="7579576" y="635514"/>
              <a:ext cx="159467" cy="64246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4"/>
            <p:cNvSpPr/>
            <p:nvPr/>
          </p:nvSpPr>
          <p:spPr>
            <a:xfrm>
              <a:off x="7235418" y="820211"/>
              <a:ext cx="458198" cy="48261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4"/>
            <p:cNvSpPr/>
            <p:nvPr/>
          </p:nvSpPr>
          <p:spPr>
            <a:xfrm>
              <a:off x="7031116" y="1152926"/>
              <a:ext cx="634033" cy="19236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4"/>
            <p:cNvSpPr/>
            <p:nvPr/>
          </p:nvSpPr>
          <p:spPr>
            <a:xfrm>
              <a:off x="7017935" y="1395102"/>
              <a:ext cx="645107" cy="15044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4"/>
            <p:cNvSpPr/>
            <p:nvPr/>
          </p:nvSpPr>
          <p:spPr>
            <a:xfrm>
              <a:off x="7200575" y="1439832"/>
              <a:ext cx="488287" cy="4510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4"/>
            <p:cNvSpPr/>
            <p:nvPr/>
          </p:nvSpPr>
          <p:spPr>
            <a:xfrm>
              <a:off x="7532579" y="1466842"/>
              <a:ext cx="200090" cy="63138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
            <p:cNvSpPr/>
            <p:nvPr/>
          </p:nvSpPr>
          <p:spPr>
            <a:xfrm>
              <a:off x="7774317" y="1467922"/>
              <a:ext cx="159467" cy="64300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
            <p:cNvSpPr/>
            <p:nvPr/>
          </p:nvSpPr>
          <p:spPr>
            <a:xfrm>
              <a:off x="7820233" y="1444099"/>
              <a:ext cx="457711" cy="48261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4"/>
            <p:cNvSpPr/>
            <p:nvPr/>
          </p:nvSpPr>
          <p:spPr>
            <a:xfrm>
              <a:off x="7848215" y="1401639"/>
              <a:ext cx="634519" cy="19236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4"/>
            <p:cNvSpPr/>
            <p:nvPr/>
          </p:nvSpPr>
          <p:spPr>
            <a:xfrm>
              <a:off x="7850322" y="1200951"/>
              <a:ext cx="645647" cy="1508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4"/>
            <p:cNvSpPr/>
            <p:nvPr/>
          </p:nvSpPr>
          <p:spPr>
            <a:xfrm>
              <a:off x="7824501" y="855541"/>
              <a:ext cx="488287" cy="45149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4"/>
            <p:cNvSpPr/>
            <p:nvPr/>
          </p:nvSpPr>
          <p:spPr>
            <a:xfrm>
              <a:off x="7780691" y="648695"/>
              <a:ext cx="200630" cy="63138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14"/>
          <p:cNvGrpSpPr/>
          <p:nvPr/>
        </p:nvGrpSpPr>
        <p:grpSpPr>
          <a:xfrm>
            <a:off x="8075127" y="2686028"/>
            <a:ext cx="695545" cy="695403"/>
            <a:chOff x="59725" y="272325"/>
            <a:chExt cx="530829" cy="530721"/>
          </a:xfrm>
        </p:grpSpPr>
        <p:sp>
          <p:nvSpPr>
            <p:cNvPr id="2358" name="Google Shape;2358;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14"/>
          <p:cNvGrpSpPr/>
          <p:nvPr/>
        </p:nvGrpSpPr>
        <p:grpSpPr>
          <a:xfrm>
            <a:off x="147952" y="2814328"/>
            <a:ext cx="695545" cy="695403"/>
            <a:chOff x="59725" y="272325"/>
            <a:chExt cx="530829" cy="530721"/>
          </a:xfrm>
        </p:grpSpPr>
        <p:sp>
          <p:nvSpPr>
            <p:cNvPr id="2383" name="Google Shape;2383;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14"/>
          <p:cNvGrpSpPr/>
          <p:nvPr/>
        </p:nvGrpSpPr>
        <p:grpSpPr>
          <a:xfrm>
            <a:off x="212125" y="173975"/>
            <a:ext cx="1153721" cy="1153485"/>
            <a:chOff x="59725" y="21575"/>
            <a:chExt cx="1153721" cy="1153485"/>
          </a:xfrm>
        </p:grpSpPr>
        <p:sp>
          <p:nvSpPr>
            <p:cNvPr id="2408" name="Google Shape;2408;p14"/>
            <p:cNvSpPr/>
            <p:nvPr/>
          </p:nvSpPr>
          <p:spPr>
            <a:xfrm>
              <a:off x="630445" y="21575"/>
              <a:ext cx="12511" cy="50251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4"/>
            <p:cNvSpPr/>
            <p:nvPr/>
          </p:nvSpPr>
          <p:spPr>
            <a:xfrm>
              <a:off x="345443" y="98789"/>
              <a:ext cx="257027" cy="4350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4"/>
            <p:cNvSpPr/>
            <p:nvPr/>
          </p:nvSpPr>
          <p:spPr>
            <a:xfrm>
              <a:off x="135453" y="309911"/>
              <a:ext cx="438783" cy="2512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4"/>
            <p:cNvSpPr/>
            <p:nvPr/>
          </p:nvSpPr>
          <p:spPr>
            <a:xfrm>
              <a:off x="59725"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4"/>
            <p:cNvSpPr/>
            <p:nvPr/>
          </p:nvSpPr>
          <p:spPr>
            <a:xfrm>
              <a:off x="135453" y="635422"/>
              <a:ext cx="438783" cy="2512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4"/>
            <p:cNvSpPr/>
            <p:nvPr/>
          </p:nvSpPr>
          <p:spPr>
            <a:xfrm>
              <a:off x="345443" y="662516"/>
              <a:ext cx="257027" cy="4350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4"/>
            <p:cNvSpPr/>
            <p:nvPr/>
          </p:nvSpPr>
          <p:spPr>
            <a:xfrm>
              <a:off x="630445" y="672545"/>
              <a:ext cx="12511" cy="50251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4"/>
            <p:cNvSpPr/>
            <p:nvPr/>
          </p:nvSpPr>
          <p:spPr>
            <a:xfrm>
              <a:off x="670688" y="662772"/>
              <a:ext cx="257257" cy="4350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4"/>
            <p:cNvSpPr/>
            <p:nvPr/>
          </p:nvSpPr>
          <p:spPr>
            <a:xfrm>
              <a:off x="699188" y="635422"/>
              <a:ext cx="438757" cy="2512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4"/>
            <p:cNvSpPr/>
            <p:nvPr/>
          </p:nvSpPr>
          <p:spPr>
            <a:xfrm>
              <a:off x="710931"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4"/>
            <p:cNvSpPr/>
            <p:nvPr/>
          </p:nvSpPr>
          <p:spPr>
            <a:xfrm>
              <a:off x="698932" y="309911"/>
              <a:ext cx="439013" cy="2512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4"/>
            <p:cNvSpPr/>
            <p:nvPr/>
          </p:nvSpPr>
          <p:spPr>
            <a:xfrm>
              <a:off x="670688" y="98789"/>
              <a:ext cx="257257" cy="4350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4"/>
            <p:cNvSpPr/>
            <p:nvPr/>
          </p:nvSpPr>
          <p:spPr>
            <a:xfrm>
              <a:off x="552696" y="248816"/>
              <a:ext cx="75527" cy="30428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4"/>
            <p:cNvSpPr/>
            <p:nvPr/>
          </p:nvSpPr>
          <p:spPr>
            <a:xfrm>
              <a:off x="389703" y="336289"/>
              <a:ext cx="217012" cy="2285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4"/>
            <p:cNvSpPr/>
            <p:nvPr/>
          </p:nvSpPr>
          <p:spPr>
            <a:xfrm>
              <a:off x="292946" y="493863"/>
              <a:ext cx="300291" cy="91108"/>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4"/>
            <p:cNvSpPr/>
            <p:nvPr/>
          </p:nvSpPr>
          <p:spPr>
            <a:xfrm>
              <a:off x="286703" y="608558"/>
              <a:ext cx="305536" cy="712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4"/>
            <p:cNvSpPr/>
            <p:nvPr/>
          </p:nvSpPr>
          <p:spPr>
            <a:xfrm>
              <a:off x="373201" y="629742"/>
              <a:ext cx="231263" cy="21363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4"/>
            <p:cNvSpPr/>
            <p:nvPr/>
          </p:nvSpPr>
          <p:spPr>
            <a:xfrm>
              <a:off x="530438" y="642534"/>
              <a:ext cx="94767" cy="29903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4"/>
            <p:cNvSpPr/>
            <p:nvPr/>
          </p:nvSpPr>
          <p:spPr>
            <a:xfrm>
              <a:off x="644925" y="643046"/>
              <a:ext cx="75527" cy="30453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4"/>
            <p:cNvSpPr/>
            <p:nvPr/>
          </p:nvSpPr>
          <p:spPr>
            <a:xfrm>
              <a:off x="666671" y="631763"/>
              <a:ext cx="216782" cy="2285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4"/>
            <p:cNvSpPr/>
            <p:nvPr/>
          </p:nvSpPr>
          <p:spPr>
            <a:xfrm>
              <a:off x="679923" y="611654"/>
              <a:ext cx="300521" cy="91108"/>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4"/>
            <p:cNvSpPr/>
            <p:nvPr/>
          </p:nvSpPr>
          <p:spPr>
            <a:xfrm>
              <a:off x="680921" y="516608"/>
              <a:ext cx="305792" cy="7145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4"/>
            <p:cNvSpPr/>
            <p:nvPr/>
          </p:nvSpPr>
          <p:spPr>
            <a:xfrm>
              <a:off x="668692" y="353021"/>
              <a:ext cx="231263" cy="21383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4"/>
            <p:cNvSpPr/>
            <p:nvPr/>
          </p:nvSpPr>
          <p:spPr>
            <a:xfrm>
              <a:off x="647944" y="255058"/>
              <a:ext cx="95023" cy="29903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4602"/>
        <p:cNvGrpSpPr/>
        <p:nvPr/>
      </p:nvGrpSpPr>
      <p:grpSpPr>
        <a:xfrm>
          <a:off x="0" y="0"/>
          <a:ext cx="0" cy="0"/>
          <a:chOff x="0" y="0"/>
          <a:chExt cx="0" cy="0"/>
        </a:xfrm>
      </p:grpSpPr>
      <p:sp>
        <p:nvSpPr>
          <p:cNvPr id="4603" name="Google Shape;4603;p22"/>
          <p:cNvSpPr txBox="1">
            <a:spLocks noGrp="1"/>
          </p:cNvSpPr>
          <p:nvPr>
            <p:ph type="title"/>
          </p:nvPr>
        </p:nvSpPr>
        <p:spPr>
          <a:xfrm>
            <a:off x="411800" y="1438950"/>
            <a:ext cx="4931400" cy="1092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100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4" name="Google Shape;4604;p22"/>
          <p:cNvSpPr txBox="1">
            <a:spLocks noGrp="1"/>
          </p:cNvSpPr>
          <p:nvPr>
            <p:ph type="subTitle" idx="1"/>
          </p:nvPr>
        </p:nvSpPr>
        <p:spPr>
          <a:xfrm>
            <a:off x="796250" y="2654800"/>
            <a:ext cx="4162500" cy="92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605" name="Google Shape;4605;p22"/>
          <p:cNvPicPr preferRelativeResize="0"/>
          <p:nvPr/>
        </p:nvPicPr>
        <p:blipFill>
          <a:blip r:embed="rId2">
            <a:alphaModFix/>
          </a:blip>
          <a:stretch>
            <a:fillRect/>
          </a:stretch>
        </p:blipFill>
        <p:spPr>
          <a:xfrm>
            <a:off x="0" y="0"/>
            <a:ext cx="9144003" cy="2897688"/>
          </a:xfrm>
          <a:prstGeom prst="rect">
            <a:avLst/>
          </a:prstGeom>
          <a:noFill/>
          <a:ln>
            <a:noFill/>
          </a:ln>
        </p:spPr>
      </p:pic>
      <p:sp>
        <p:nvSpPr>
          <p:cNvPr id="4606" name="Google Shape;4606;p2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306150" y="490600"/>
            <a:ext cx="5272011" cy="419400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8" name="Google Shape;4608;p22"/>
          <p:cNvGrpSpPr/>
          <p:nvPr/>
        </p:nvGrpSpPr>
        <p:grpSpPr>
          <a:xfrm>
            <a:off x="148275" y="122925"/>
            <a:ext cx="572828" cy="572695"/>
            <a:chOff x="-7194700" y="-1004200"/>
            <a:chExt cx="572828" cy="572695"/>
          </a:xfrm>
        </p:grpSpPr>
        <p:sp>
          <p:nvSpPr>
            <p:cNvPr id="4609" name="Google Shape;4609;p22"/>
            <p:cNvSpPr/>
            <p:nvPr/>
          </p:nvSpPr>
          <p:spPr>
            <a:xfrm>
              <a:off x="-6911325" y="-1004200"/>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7052835" y="-965864"/>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7157100" y="-861042"/>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7194700"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7157100" y="-699427"/>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7052835" y="-685975"/>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6911325" y="-680996"/>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2"/>
            <p:cNvSpPr/>
            <p:nvPr/>
          </p:nvSpPr>
          <p:spPr>
            <a:xfrm>
              <a:off x="-6891344" y="-685848"/>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2"/>
            <p:cNvSpPr/>
            <p:nvPr/>
          </p:nvSpPr>
          <p:spPr>
            <a:xfrm>
              <a:off x="-6877193" y="-699427"/>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6871362"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6877320" y="-861042"/>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6891344" y="-965864"/>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6949929" y="-891376"/>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7030859" y="-847946"/>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7078901" y="-769710"/>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7082001" y="-712765"/>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7039052" y="-702247"/>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6960981" y="-695896"/>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6904135" y="-695642"/>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6893338" y="-701243"/>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6886758" y="-711228"/>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6886263" y="-758418"/>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6892334" y="-839638"/>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6902636" y="-888276"/>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3" name="Google Shape;4633;p22"/>
          <p:cNvGrpSpPr/>
          <p:nvPr/>
        </p:nvGrpSpPr>
        <p:grpSpPr>
          <a:xfrm>
            <a:off x="721100" y="105225"/>
            <a:ext cx="1211035" cy="1210783"/>
            <a:chOff x="220475" y="-1653200"/>
            <a:chExt cx="1211035" cy="1210783"/>
          </a:xfrm>
        </p:grpSpPr>
        <p:sp>
          <p:nvSpPr>
            <p:cNvPr id="4634" name="Google Shape;4634;p22"/>
            <p:cNvSpPr/>
            <p:nvPr/>
          </p:nvSpPr>
          <p:spPr>
            <a:xfrm>
              <a:off x="81956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52039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29996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22047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29996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52039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81956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86180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89172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90405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89145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86180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73795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56685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46528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45873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54953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71458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83476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85759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87150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87255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85971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83793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8" name="Google Shape;4658;p22"/>
          <p:cNvGrpSpPr/>
          <p:nvPr/>
        </p:nvGrpSpPr>
        <p:grpSpPr>
          <a:xfrm>
            <a:off x="6300563" y="162225"/>
            <a:ext cx="2631003" cy="2630517"/>
            <a:chOff x="6300563" y="162225"/>
            <a:chExt cx="2631003" cy="2630517"/>
          </a:xfrm>
        </p:grpSpPr>
        <p:sp>
          <p:nvSpPr>
            <p:cNvPr id="4659" name="Google Shape;4659;p22"/>
            <p:cNvSpPr/>
            <p:nvPr/>
          </p:nvSpPr>
          <p:spPr>
            <a:xfrm>
              <a:off x="7602110" y="162225"/>
              <a:ext cx="28529" cy="114595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6952153" y="338314"/>
              <a:ext cx="586109" cy="99215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6473263" y="819788"/>
              <a:ext cx="1000574" cy="573065"/>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6300563"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6473263" y="1562128"/>
              <a:ext cx="1000574" cy="573065"/>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6952153" y="1623916"/>
              <a:ext cx="586109" cy="99215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7602110" y="1646788"/>
              <a:ext cx="28529" cy="114595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7693885" y="1624500"/>
              <a:ext cx="586634" cy="99215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7758881" y="1562128"/>
              <a:ext cx="1000516" cy="573065"/>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7785661"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7758298" y="819788"/>
              <a:ext cx="1001099" cy="573065"/>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7693885" y="338314"/>
              <a:ext cx="586634" cy="99215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7424801" y="680457"/>
              <a:ext cx="172227" cy="69389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7053089" y="879943"/>
              <a:ext cx="494861" cy="52125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6832431" y="1239298"/>
              <a:ext cx="684766" cy="207767"/>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6818195" y="1500864"/>
              <a:ext cx="696726" cy="1624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7015457" y="1549175"/>
              <a:ext cx="527358" cy="48718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7374042" y="1578348"/>
              <a:ext cx="216101" cy="68193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7635133" y="1579515"/>
              <a:ext cx="172227" cy="69448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7684725" y="1553784"/>
              <a:ext cx="494336" cy="52125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7714948" y="1507924"/>
              <a:ext cx="685291" cy="207767"/>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7717223" y="1291167"/>
              <a:ext cx="697310" cy="16295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7689335" y="918101"/>
              <a:ext cx="527358" cy="48764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7642017" y="694693"/>
              <a:ext cx="216684" cy="68193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3" name="Google Shape;4683;p22"/>
          <p:cNvGrpSpPr/>
          <p:nvPr/>
        </p:nvGrpSpPr>
        <p:grpSpPr>
          <a:xfrm>
            <a:off x="8227224" y="2900138"/>
            <a:ext cx="774311" cy="774134"/>
            <a:chOff x="-7326226" y="-1104912"/>
            <a:chExt cx="774311" cy="774134"/>
          </a:xfrm>
        </p:grpSpPr>
        <p:sp>
          <p:nvSpPr>
            <p:cNvPr id="4684" name="Google Shape;4684;p22"/>
            <p:cNvSpPr/>
            <p:nvPr/>
          </p:nvSpPr>
          <p:spPr>
            <a:xfrm>
              <a:off x="-6943171" y="-1104912"/>
              <a:ext cx="8396" cy="3372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7134458" y="-1053090"/>
              <a:ext cx="172490" cy="29197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2"/>
            <p:cNvSpPr/>
            <p:nvPr/>
          </p:nvSpPr>
          <p:spPr>
            <a:xfrm>
              <a:off x="-7275399" y="-911396"/>
              <a:ext cx="294465" cy="16864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2"/>
            <p:cNvSpPr/>
            <p:nvPr/>
          </p:nvSpPr>
          <p:spPr>
            <a:xfrm>
              <a:off x="-7326226"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7275399" y="-692930"/>
              <a:ext cx="294465" cy="16864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7134458" y="-674746"/>
              <a:ext cx="172490" cy="29197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6943171" y="-668015"/>
              <a:ext cx="8396" cy="3372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6916161" y="-674574"/>
              <a:ext cx="172644" cy="29197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6897033" y="-692930"/>
              <a:ext cx="294448" cy="16864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6889151"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6897204" y="-911396"/>
              <a:ext cx="294620" cy="16864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6916161" y="-1053090"/>
              <a:ext cx="172644" cy="29197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6995355" y="-952400"/>
              <a:ext cx="50686" cy="20420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7104752" y="-893693"/>
              <a:ext cx="145636" cy="15339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7169694" y="-787937"/>
              <a:ext cx="201524" cy="6114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7173883" y="-710959"/>
              <a:ext cx="205044" cy="4781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7115828" y="-696742"/>
              <a:ext cx="155200" cy="14336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7010294" y="-688156"/>
              <a:ext cx="63598" cy="2006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6933453" y="-687813"/>
              <a:ext cx="50686" cy="20437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6918857" y="-695385"/>
              <a:ext cx="145481" cy="15339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6909962" y="-708882"/>
              <a:ext cx="201679" cy="6114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6909293" y="-772672"/>
              <a:ext cx="205216" cy="4795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6917501" y="-882463"/>
              <a:ext cx="155200" cy="1435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6931426" y="-948210"/>
              <a:ext cx="63769" cy="2006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22"/>
          <p:cNvGrpSpPr/>
          <p:nvPr/>
        </p:nvGrpSpPr>
        <p:grpSpPr>
          <a:xfrm>
            <a:off x="294737" y="4304975"/>
            <a:ext cx="572828" cy="572695"/>
            <a:chOff x="-7334650" y="-741775"/>
            <a:chExt cx="572828" cy="572695"/>
          </a:xfrm>
        </p:grpSpPr>
        <p:sp>
          <p:nvSpPr>
            <p:cNvPr id="4709" name="Google Shape;4709;p22"/>
            <p:cNvSpPr/>
            <p:nvPr/>
          </p:nvSpPr>
          <p:spPr>
            <a:xfrm>
              <a:off x="-7051275" y="-741775"/>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7192785" y="-703439"/>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7297050" y="-598617"/>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7334650"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7297050" y="-43700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7192785" y="-42355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7051275" y="-418571"/>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7031294" y="-42342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7017143" y="-43700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7011312"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7017270" y="-598617"/>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7031294" y="-703439"/>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7089879" y="-628951"/>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7170809" y="-585521"/>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7218851" y="-507285"/>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7221951" y="-450340"/>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7179002" y="-43982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7100931" y="-433471"/>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7044085" y="-433217"/>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7033288" y="-43881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7026708" y="-448803"/>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7026213" y="-495993"/>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2"/>
            <p:cNvSpPr/>
            <p:nvPr/>
          </p:nvSpPr>
          <p:spPr>
            <a:xfrm>
              <a:off x="-7032284" y="-577213"/>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2"/>
            <p:cNvSpPr/>
            <p:nvPr/>
          </p:nvSpPr>
          <p:spPr>
            <a:xfrm>
              <a:off x="-7042586" y="-625851"/>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465"/>
        <p:cNvGrpSpPr/>
        <p:nvPr/>
      </p:nvGrpSpPr>
      <p:grpSpPr>
        <a:xfrm>
          <a:off x="0" y="0"/>
          <a:ext cx="0" cy="0"/>
          <a:chOff x="0" y="0"/>
          <a:chExt cx="0" cy="0"/>
        </a:xfrm>
      </p:grpSpPr>
      <p:pic>
        <p:nvPicPr>
          <p:cNvPr id="6466" name="Google Shape;6466;p36"/>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67" name="Google Shape;6467;p36"/>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468"/>
        <p:cNvGrpSpPr/>
        <p:nvPr/>
      </p:nvGrpSpPr>
      <p:grpSpPr>
        <a:xfrm>
          <a:off x="0" y="0"/>
          <a:ext cx="0" cy="0"/>
          <a:chOff x="0" y="0"/>
          <a:chExt cx="0" cy="0"/>
        </a:xfrm>
      </p:grpSpPr>
      <p:grpSp>
        <p:nvGrpSpPr>
          <p:cNvPr id="6469" name="Google Shape;6469;p37"/>
          <p:cNvGrpSpPr/>
          <p:nvPr/>
        </p:nvGrpSpPr>
        <p:grpSpPr>
          <a:xfrm>
            <a:off x="0" y="4356250"/>
            <a:ext cx="9068776" cy="793081"/>
            <a:chOff x="0" y="4356250"/>
            <a:chExt cx="9068776" cy="793081"/>
          </a:xfrm>
        </p:grpSpPr>
        <p:sp>
          <p:nvSpPr>
            <p:cNvPr id="6470" name="Google Shape;6470;p3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7"/>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7"/>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7"/>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7"/>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7"/>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7"/>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7"/>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7"/>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7"/>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7"/>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89" name="Google Shape;6489;p37"/>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90" name="Google Shape;6490;p3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7"/>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2" name="Google Shape;6492;p37"/>
          <p:cNvGrpSpPr/>
          <p:nvPr/>
        </p:nvGrpSpPr>
        <p:grpSpPr>
          <a:xfrm>
            <a:off x="612550" y="223075"/>
            <a:ext cx="851187" cy="850991"/>
            <a:chOff x="612550" y="223075"/>
            <a:chExt cx="851187" cy="850991"/>
          </a:xfrm>
        </p:grpSpPr>
        <p:sp>
          <p:nvSpPr>
            <p:cNvPr id="6493" name="Google Shape;6493;p37"/>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7"/>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7"/>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7"/>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7"/>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7"/>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7"/>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7"/>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7"/>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7"/>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7"/>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7"/>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7"/>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7"/>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7"/>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7"/>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7"/>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7"/>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7"/>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7"/>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7"/>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7"/>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7"/>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7"/>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7" name="Google Shape;6517;p37"/>
          <p:cNvGrpSpPr/>
          <p:nvPr/>
        </p:nvGrpSpPr>
        <p:grpSpPr>
          <a:xfrm>
            <a:off x="120583" y="1481292"/>
            <a:ext cx="754537" cy="754369"/>
            <a:chOff x="844633" y="68992"/>
            <a:chExt cx="754537" cy="754369"/>
          </a:xfrm>
        </p:grpSpPr>
        <p:sp>
          <p:nvSpPr>
            <p:cNvPr id="6518" name="Google Shape;6518;p37"/>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7"/>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7"/>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7"/>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7"/>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7"/>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7"/>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7"/>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7"/>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7"/>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7"/>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7"/>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7"/>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7"/>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7"/>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7"/>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7"/>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7"/>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7"/>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7"/>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7"/>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7"/>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7"/>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7"/>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37"/>
          <p:cNvGrpSpPr/>
          <p:nvPr/>
        </p:nvGrpSpPr>
        <p:grpSpPr>
          <a:xfrm>
            <a:off x="555775" y="2673061"/>
            <a:ext cx="1126800" cy="1126562"/>
            <a:chOff x="55150" y="914636"/>
            <a:chExt cx="1126800" cy="1126562"/>
          </a:xfrm>
        </p:grpSpPr>
        <p:sp>
          <p:nvSpPr>
            <p:cNvPr id="6543" name="Google Shape;6543;p37"/>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7"/>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7"/>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7"/>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7"/>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7"/>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7"/>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7"/>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7"/>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7"/>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7"/>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7"/>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7"/>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7"/>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7"/>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7"/>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7"/>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7"/>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7"/>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7"/>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7"/>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7"/>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7"/>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7"/>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37"/>
          <p:cNvGrpSpPr/>
          <p:nvPr/>
        </p:nvGrpSpPr>
        <p:grpSpPr>
          <a:xfrm>
            <a:off x="7172799" y="160475"/>
            <a:ext cx="1178998" cy="1178749"/>
            <a:chOff x="731474" y="615200"/>
            <a:chExt cx="1178998" cy="1178749"/>
          </a:xfrm>
        </p:grpSpPr>
        <p:sp>
          <p:nvSpPr>
            <p:cNvPr id="6568" name="Google Shape;6568;p37"/>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7"/>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7"/>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7"/>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7"/>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7"/>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7"/>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7"/>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7"/>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7"/>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7"/>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7"/>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7"/>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7"/>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7"/>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7"/>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7"/>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7"/>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7"/>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7"/>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7"/>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7"/>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7"/>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7"/>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37"/>
          <p:cNvGrpSpPr/>
          <p:nvPr/>
        </p:nvGrpSpPr>
        <p:grpSpPr>
          <a:xfrm>
            <a:off x="8196508" y="1284600"/>
            <a:ext cx="754537" cy="754379"/>
            <a:chOff x="853533" y="157475"/>
            <a:chExt cx="754537" cy="754379"/>
          </a:xfrm>
        </p:grpSpPr>
        <p:sp>
          <p:nvSpPr>
            <p:cNvPr id="6593" name="Google Shape;6593;p37"/>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7"/>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7"/>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7"/>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7"/>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7"/>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7"/>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7"/>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7"/>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7"/>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7"/>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7"/>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7"/>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7"/>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7"/>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7"/>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7"/>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7"/>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7"/>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7"/>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7"/>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7"/>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7"/>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7"/>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7" name="Google Shape;6617;p37"/>
          <p:cNvGrpSpPr/>
          <p:nvPr/>
        </p:nvGrpSpPr>
        <p:grpSpPr>
          <a:xfrm>
            <a:off x="8140027" y="2540228"/>
            <a:ext cx="565731" cy="565591"/>
            <a:chOff x="1011402" y="58453"/>
            <a:chExt cx="565731" cy="565591"/>
          </a:xfrm>
        </p:grpSpPr>
        <p:sp>
          <p:nvSpPr>
            <p:cNvPr id="6618" name="Google Shape;6618;p37"/>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7"/>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7"/>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7"/>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7"/>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7"/>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7"/>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7"/>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7"/>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7"/>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7"/>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7"/>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7"/>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7"/>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7"/>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7"/>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7"/>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7"/>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7"/>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7"/>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7"/>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7"/>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7"/>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7"/>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6642"/>
        <p:cNvGrpSpPr/>
        <p:nvPr/>
      </p:nvGrpSpPr>
      <p:grpSpPr>
        <a:xfrm>
          <a:off x="0" y="0"/>
          <a:ext cx="0" cy="0"/>
          <a:chOff x="0" y="0"/>
          <a:chExt cx="0" cy="0"/>
        </a:xfrm>
      </p:grpSpPr>
      <p:sp>
        <p:nvSpPr>
          <p:cNvPr id="6643" name="Google Shape;6643;p38"/>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4" name="Google Shape;6644;p38"/>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645" name="Google Shape;6645;p38"/>
          <p:cNvGrpSpPr/>
          <p:nvPr/>
        </p:nvGrpSpPr>
        <p:grpSpPr>
          <a:xfrm>
            <a:off x="175874" y="149801"/>
            <a:ext cx="1695319" cy="1694943"/>
            <a:chOff x="3914849" y="-1234549"/>
            <a:chExt cx="1695319" cy="1694943"/>
          </a:xfrm>
        </p:grpSpPr>
        <p:sp>
          <p:nvSpPr>
            <p:cNvPr id="6646" name="Google Shape;6646;p38"/>
            <p:cNvSpPr/>
            <p:nvPr/>
          </p:nvSpPr>
          <p:spPr>
            <a:xfrm>
              <a:off x="4753494" y="-1234549"/>
              <a:ext cx="18384" cy="73840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8"/>
            <p:cNvSpPr/>
            <p:nvPr/>
          </p:nvSpPr>
          <p:spPr>
            <a:xfrm>
              <a:off x="4334698" y="-1121091"/>
              <a:ext cx="377679" cy="63930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8"/>
            <p:cNvSpPr/>
            <p:nvPr/>
          </p:nvSpPr>
          <p:spPr>
            <a:xfrm>
              <a:off x="4026127" y="-810866"/>
              <a:ext cx="644754" cy="36925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8"/>
            <p:cNvSpPr/>
            <p:nvPr/>
          </p:nvSpPr>
          <p:spPr>
            <a:xfrm>
              <a:off x="3914849"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8"/>
            <p:cNvSpPr/>
            <p:nvPr/>
          </p:nvSpPr>
          <p:spPr>
            <a:xfrm>
              <a:off x="4026127" y="-332559"/>
              <a:ext cx="644754" cy="36925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8"/>
            <p:cNvSpPr/>
            <p:nvPr/>
          </p:nvSpPr>
          <p:spPr>
            <a:xfrm>
              <a:off x="4334698" y="-292747"/>
              <a:ext cx="377679" cy="63930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8"/>
            <p:cNvSpPr/>
            <p:nvPr/>
          </p:nvSpPr>
          <p:spPr>
            <a:xfrm>
              <a:off x="4753494" y="-278010"/>
              <a:ext cx="18384" cy="73840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8"/>
            <p:cNvSpPr/>
            <p:nvPr/>
          </p:nvSpPr>
          <p:spPr>
            <a:xfrm>
              <a:off x="4812630" y="-292371"/>
              <a:ext cx="378018" cy="63930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8"/>
            <p:cNvSpPr/>
            <p:nvPr/>
          </p:nvSpPr>
          <p:spPr>
            <a:xfrm>
              <a:off x="4854509" y="-332559"/>
              <a:ext cx="644717" cy="36925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8"/>
            <p:cNvSpPr/>
            <p:nvPr/>
          </p:nvSpPr>
          <p:spPr>
            <a:xfrm>
              <a:off x="4871765"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8"/>
            <p:cNvSpPr/>
            <p:nvPr/>
          </p:nvSpPr>
          <p:spPr>
            <a:xfrm>
              <a:off x="4854133" y="-810866"/>
              <a:ext cx="645093" cy="36925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8"/>
            <p:cNvSpPr/>
            <p:nvPr/>
          </p:nvSpPr>
          <p:spPr>
            <a:xfrm>
              <a:off x="4812630" y="-1121091"/>
              <a:ext cx="378018" cy="63930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8"/>
            <p:cNvSpPr/>
            <p:nvPr/>
          </p:nvSpPr>
          <p:spPr>
            <a:xfrm>
              <a:off x="4639246" y="-900640"/>
              <a:ext cx="110980" cy="44711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8"/>
            <p:cNvSpPr/>
            <p:nvPr/>
          </p:nvSpPr>
          <p:spPr>
            <a:xfrm>
              <a:off x="4399736" y="-772107"/>
              <a:ext cx="318881" cy="33587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8"/>
            <p:cNvSpPr/>
            <p:nvPr/>
          </p:nvSpPr>
          <p:spPr>
            <a:xfrm>
              <a:off x="4257555" y="-540566"/>
              <a:ext cx="441253" cy="13387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8"/>
            <p:cNvSpPr/>
            <p:nvPr/>
          </p:nvSpPr>
          <p:spPr>
            <a:xfrm>
              <a:off x="4248382" y="-372032"/>
              <a:ext cx="448959" cy="104702"/>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8"/>
            <p:cNvSpPr/>
            <p:nvPr/>
          </p:nvSpPr>
          <p:spPr>
            <a:xfrm>
              <a:off x="4375487" y="-340904"/>
              <a:ext cx="339821" cy="31391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8"/>
            <p:cNvSpPr/>
            <p:nvPr/>
          </p:nvSpPr>
          <p:spPr>
            <a:xfrm>
              <a:off x="4606540" y="-322107"/>
              <a:ext cx="139252" cy="439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8"/>
            <p:cNvSpPr/>
            <p:nvPr/>
          </p:nvSpPr>
          <p:spPr>
            <a:xfrm>
              <a:off x="4774773" y="-321356"/>
              <a:ext cx="110980" cy="44749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8"/>
            <p:cNvSpPr/>
            <p:nvPr/>
          </p:nvSpPr>
          <p:spPr>
            <a:xfrm>
              <a:off x="4806727" y="-337934"/>
              <a:ext cx="318542" cy="33587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8"/>
            <p:cNvSpPr/>
            <p:nvPr/>
          </p:nvSpPr>
          <p:spPr>
            <a:xfrm>
              <a:off x="4826201" y="-367483"/>
              <a:ext cx="441591" cy="13387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8"/>
            <p:cNvSpPr/>
            <p:nvPr/>
          </p:nvSpPr>
          <p:spPr>
            <a:xfrm>
              <a:off x="4827667" y="-507145"/>
              <a:ext cx="449335" cy="10500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8"/>
            <p:cNvSpPr/>
            <p:nvPr/>
          </p:nvSpPr>
          <p:spPr>
            <a:xfrm>
              <a:off x="4809697" y="-747520"/>
              <a:ext cx="339821" cy="31421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8"/>
            <p:cNvSpPr/>
            <p:nvPr/>
          </p:nvSpPr>
          <p:spPr>
            <a:xfrm>
              <a:off x="4779209" y="-891467"/>
              <a:ext cx="139628" cy="439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0" name="Google Shape;6670;p38"/>
          <p:cNvGrpSpPr/>
          <p:nvPr/>
        </p:nvGrpSpPr>
        <p:grpSpPr>
          <a:xfrm>
            <a:off x="1871200" y="174676"/>
            <a:ext cx="628084" cy="627941"/>
            <a:chOff x="3886700" y="3372501"/>
            <a:chExt cx="628084" cy="627941"/>
          </a:xfrm>
        </p:grpSpPr>
        <p:sp>
          <p:nvSpPr>
            <p:cNvPr id="6671" name="Google Shape;667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38"/>
          <p:cNvGrpSpPr/>
          <p:nvPr/>
        </p:nvGrpSpPr>
        <p:grpSpPr>
          <a:xfrm>
            <a:off x="4940300" y="310998"/>
            <a:ext cx="1125777" cy="1125527"/>
            <a:chOff x="3273350" y="-1073352"/>
            <a:chExt cx="1125777" cy="1125527"/>
          </a:xfrm>
        </p:grpSpPr>
        <p:sp>
          <p:nvSpPr>
            <p:cNvPr id="6696" name="Google Shape;6696;p38"/>
            <p:cNvSpPr/>
            <p:nvPr/>
          </p:nvSpPr>
          <p:spPr>
            <a:xfrm>
              <a:off x="3830251" y="-1073352"/>
              <a:ext cx="12208" cy="490338"/>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8"/>
            <p:cNvSpPr/>
            <p:nvPr/>
          </p:nvSpPr>
          <p:spPr>
            <a:xfrm>
              <a:off x="3552150" y="-998010"/>
              <a:ext cx="250798" cy="42453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8"/>
            <p:cNvSpPr/>
            <p:nvPr/>
          </p:nvSpPr>
          <p:spPr>
            <a:xfrm>
              <a:off x="3347244" y="-792006"/>
              <a:ext cx="428150" cy="24520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8"/>
            <p:cNvSpPr/>
            <p:nvPr/>
          </p:nvSpPr>
          <p:spPr>
            <a:xfrm>
              <a:off x="3273350"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8"/>
            <p:cNvSpPr/>
            <p:nvPr/>
          </p:nvSpPr>
          <p:spPr>
            <a:xfrm>
              <a:off x="3347244" y="-474386"/>
              <a:ext cx="428150" cy="24520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8"/>
            <p:cNvSpPr/>
            <p:nvPr/>
          </p:nvSpPr>
          <p:spPr>
            <a:xfrm>
              <a:off x="3552150" y="-447949"/>
              <a:ext cx="250798" cy="42453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8"/>
            <p:cNvSpPr/>
            <p:nvPr/>
          </p:nvSpPr>
          <p:spPr>
            <a:xfrm>
              <a:off x="3830251" y="-438163"/>
              <a:ext cx="12208" cy="490338"/>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8"/>
            <p:cNvSpPr/>
            <p:nvPr/>
          </p:nvSpPr>
          <p:spPr>
            <a:xfrm>
              <a:off x="3869520" y="-447699"/>
              <a:ext cx="251023" cy="42453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8"/>
            <p:cNvSpPr/>
            <p:nvPr/>
          </p:nvSpPr>
          <p:spPr>
            <a:xfrm>
              <a:off x="3897330" y="-474386"/>
              <a:ext cx="428125" cy="24520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8"/>
            <p:cNvSpPr/>
            <p:nvPr/>
          </p:nvSpPr>
          <p:spPr>
            <a:xfrm>
              <a:off x="3908789"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8"/>
            <p:cNvSpPr/>
            <p:nvPr/>
          </p:nvSpPr>
          <p:spPr>
            <a:xfrm>
              <a:off x="3897080" y="-792006"/>
              <a:ext cx="428374" cy="24520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8"/>
            <p:cNvSpPr/>
            <p:nvPr/>
          </p:nvSpPr>
          <p:spPr>
            <a:xfrm>
              <a:off x="3869520" y="-998010"/>
              <a:ext cx="251023" cy="42453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8"/>
            <p:cNvSpPr/>
            <p:nvPr/>
          </p:nvSpPr>
          <p:spPr>
            <a:xfrm>
              <a:off x="3754385" y="-851620"/>
              <a:ext cx="73697" cy="29690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8"/>
            <p:cNvSpPr/>
            <p:nvPr/>
          </p:nvSpPr>
          <p:spPr>
            <a:xfrm>
              <a:off x="3595338" y="-766268"/>
              <a:ext cx="211753" cy="22303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8"/>
            <p:cNvSpPr/>
            <p:nvPr/>
          </p:nvSpPr>
          <p:spPr>
            <a:xfrm>
              <a:off x="3500923" y="-612513"/>
              <a:ext cx="293014" cy="8890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8"/>
            <p:cNvSpPr/>
            <p:nvPr/>
          </p:nvSpPr>
          <p:spPr>
            <a:xfrm>
              <a:off x="3494832" y="-500599"/>
              <a:ext cx="298132" cy="6952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8"/>
            <p:cNvSpPr/>
            <p:nvPr/>
          </p:nvSpPr>
          <p:spPr>
            <a:xfrm>
              <a:off x="3579236" y="-479928"/>
              <a:ext cx="225659" cy="20845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8"/>
            <p:cNvSpPr/>
            <p:nvPr/>
          </p:nvSpPr>
          <p:spPr>
            <a:xfrm>
              <a:off x="3732666" y="-467446"/>
              <a:ext cx="92470" cy="29179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8"/>
            <p:cNvSpPr/>
            <p:nvPr/>
          </p:nvSpPr>
          <p:spPr>
            <a:xfrm>
              <a:off x="3844381" y="-466947"/>
              <a:ext cx="73697" cy="29715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8"/>
            <p:cNvSpPr/>
            <p:nvPr/>
          </p:nvSpPr>
          <p:spPr>
            <a:xfrm>
              <a:off x="3865601" y="-477956"/>
              <a:ext cx="211528" cy="22303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8"/>
            <p:cNvSpPr/>
            <p:nvPr/>
          </p:nvSpPr>
          <p:spPr>
            <a:xfrm>
              <a:off x="3878532" y="-497578"/>
              <a:ext cx="293239" cy="8890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8"/>
            <p:cNvSpPr/>
            <p:nvPr/>
          </p:nvSpPr>
          <p:spPr>
            <a:xfrm>
              <a:off x="3879506" y="-590320"/>
              <a:ext cx="298382" cy="6972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8"/>
            <p:cNvSpPr/>
            <p:nvPr/>
          </p:nvSpPr>
          <p:spPr>
            <a:xfrm>
              <a:off x="3867573" y="-749941"/>
              <a:ext cx="225659" cy="2086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8"/>
            <p:cNvSpPr/>
            <p:nvPr/>
          </p:nvSpPr>
          <p:spPr>
            <a:xfrm>
              <a:off x="3847327" y="-845529"/>
              <a:ext cx="92720" cy="29179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0" name="Google Shape;6720;p38"/>
          <p:cNvGrpSpPr/>
          <p:nvPr/>
        </p:nvGrpSpPr>
        <p:grpSpPr>
          <a:xfrm>
            <a:off x="3180175" y="4332626"/>
            <a:ext cx="628084" cy="627941"/>
            <a:chOff x="3886700" y="3372501"/>
            <a:chExt cx="628084" cy="627941"/>
          </a:xfrm>
        </p:grpSpPr>
        <p:sp>
          <p:nvSpPr>
            <p:cNvPr id="6721" name="Google Shape;672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38"/>
          <p:cNvGrpSpPr/>
          <p:nvPr/>
        </p:nvGrpSpPr>
        <p:grpSpPr>
          <a:xfrm>
            <a:off x="8055425" y="4154075"/>
            <a:ext cx="734938" cy="734782"/>
            <a:chOff x="4189950" y="2956325"/>
            <a:chExt cx="734938" cy="734782"/>
          </a:xfrm>
        </p:grpSpPr>
        <p:sp>
          <p:nvSpPr>
            <p:cNvPr id="6746" name="Google Shape;6746;p38"/>
            <p:cNvSpPr/>
            <p:nvPr/>
          </p:nvSpPr>
          <p:spPr>
            <a:xfrm>
              <a:off x="4553517" y="2956325"/>
              <a:ext cx="7969" cy="32009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8"/>
            <p:cNvSpPr/>
            <p:nvPr/>
          </p:nvSpPr>
          <p:spPr>
            <a:xfrm>
              <a:off x="4371962" y="3005512"/>
              <a:ext cx="163725" cy="2771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8"/>
            <p:cNvSpPr/>
            <p:nvPr/>
          </p:nvSpPr>
          <p:spPr>
            <a:xfrm>
              <a:off x="4238191" y="3140002"/>
              <a:ext cx="279502" cy="16007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8"/>
            <p:cNvSpPr/>
            <p:nvPr/>
          </p:nvSpPr>
          <p:spPr>
            <a:xfrm>
              <a:off x="4189950"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8"/>
            <p:cNvSpPr/>
            <p:nvPr/>
          </p:nvSpPr>
          <p:spPr>
            <a:xfrm>
              <a:off x="4238191" y="3347360"/>
              <a:ext cx="279502" cy="16007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8"/>
            <p:cNvSpPr/>
            <p:nvPr/>
          </p:nvSpPr>
          <p:spPr>
            <a:xfrm>
              <a:off x="4371962" y="3364619"/>
              <a:ext cx="163725" cy="2771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8"/>
            <p:cNvSpPr/>
            <p:nvPr/>
          </p:nvSpPr>
          <p:spPr>
            <a:xfrm>
              <a:off x="4553517" y="3371008"/>
              <a:ext cx="7969" cy="32009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8"/>
            <p:cNvSpPr/>
            <p:nvPr/>
          </p:nvSpPr>
          <p:spPr>
            <a:xfrm>
              <a:off x="4579153" y="3364782"/>
              <a:ext cx="163871" cy="2771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8"/>
            <p:cNvSpPr/>
            <p:nvPr/>
          </p:nvSpPr>
          <p:spPr>
            <a:xfrm>
              <a:off x="4597309" y="3347360"/>
              <a:ext cx="279486" cy="16007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8"/>
            <p:cNvSpPr/>
            <p:nvPr/>
          </p:nvSpPr>
          <p:spPr>
            <a:xfrm>
              <a:off x="4604789"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8"/>
            <p:cNvSpPr/>
            <p:nvPr/>
          </p:nvSpPr>
          <p:spPr>
            <a:xfrm>
              <a:off x="4597146" y="3140002"/>
              <a:ext cx="279649" cy="16007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8"/>
            <p:cNvSpPr/>
            <p:nvPr/>
          </p:nvSpPr>
          <p:spPr>
            <a:xfrm>
              <a:off x="4579153" y="3005512"/>
              <a:ext cx="163871" cy="2771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8"/>
            <p:cNvSpPr/>
            <p:nvPr/>
          </p:nvSpPr>
          <p:spPr>
            <a:xfrm>
              <a:off x="4503989" y="3101083"/>
              <a:ext cx="48110" cy="19382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8"/>
            <p:cNvSpPr/>
            <p:nvPr/>
          </p:nvSpPr>
          <p:spPr>
            <a:xfrm>
              <a:off x="4400157" y="3156805"/>
              <a:ext cx="138235" cy="145602"/>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8"/>
            <p:cNvSpPr/>
            <p:nvPr/>
          </p:nvSpPr>
          <p:spPr>
            <a:xfrm>
              <a:off x="4338519" y="3257184"/>
              <a:ext cx="191284" cy="580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8"/>
            <p:cNvSpPr/>
            <p:nvPr/>
          </p:nvSpPr>
          <p:spPr>
            <a:xfrm>
              <a:off x="4334543" y="3330247"/>
              <a:ext cx="194625" cy="4538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8"/>
            <p:cNvSpPr/>
            <p:nvPr/>
          </p:nvSpPr>
          <p:spPr>
            <a:xfrm>
              <a:off x="4389645" y="3343742"/>
              <a:ext cx="147313" cy="136084"/>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8"/>
            <p:cNvSpPr/>
            <p:nvPr/>
          </p:nvSpPr>
          <p:spPr>
            <a:xfrm>
              <a:off x="4489810" y="3351891"/>
              <a:ext cx="60366" cy="1904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8"/>
            <p:cNvSpPr/>
            <p:nvPr/>
          </p:nvSpPr>
          <p:spPr>
            <a:xfrm>
              <a:off x="4562742" y="3352217"/>
              <a:ext cx="48110" cy="19398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8"/>
            <p:cNvSpPr/>
            <p:nvPr/>
          </p:nvSpPr>
          <p:spPr>
            <a:xfrm>
              <a:off x="4576594" y="3345029"/>
              <a:ext cx="138089" cy="145602"/>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8"/>
            <p:cNvSpPr/>
            <p:nvPr/>
          </p:nvSpPr>
          <p:spPr>
            <a:xfrm>
              <a:off x="4585037" y="3332219"/>
              <a:ext cx="191430" cy="580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8"/>
            <p:cNvSpPr/>
            <p:nvPr/>
          </p:nvSpPr>
          <p:spPr>
            <a:xfrm>
              <a:off x="4585672" y="3271672"/>
              <a:ext cx="194788" cy="4551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8"/>
            <p:cNvSpPr/>
            <p:nvPr/>
          </p:nvSpPr>
          <p:spPr>
            <a:xfrm>
              <a:off x="4577882" y="3167464"/>
              <a:ext cx="147313" cy="13621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8"/>
            <p:cNvSpPr/>
            <p:nvPr/>
          </p:nvSpPr>
          <p:spPr>
            <a:xfrm>
              <a:off x="4564665" y="3105059"/>
              <a:ext cx="60529" cy="1904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0" name="Google Shape;6770;p38"/>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l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SemiBold"/>
              <a:buNone/>
              <a:defRPr sz="3000">
                <a:solidFill>
                  <a:schemeClr val="dk1"/>
                </a:solidFill>
                <a:latin typeface="Oswald SemiBold"/>
                <a:ea typeface="Oswald SemiBold"/>
                <a:cs typeface="Oswald SemiBold"/>
                <a:sym typeface="Oswal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68"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duscol.education.fr/document/52680/download"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rovince-sud.nc/catweb/app/demarches/mobilite-australi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langues.ac-noumea.nc/spip.php?rubrique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59"/>
        <p:cNvGrpSpPr/>
        <p:nvPr/>
      </p:nvGrpSpPr>
      <p:grpSpPr>
        <a:xfrm>
          <a:off x="0" y="0"/>
          <a:ext cx="0" cy="0"/>
          <a:chOff x="0" y="0"/>
          <a:chExt cx="0" cy="0"/>
        </a:xfrm>
      </p:grpSpPr>
      <p:sp>
        <p:nvSpPr>
          <p:cNvPr id="6860" name="Google Shape;6860;p43"/>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 sz="4800" dirty="0"/>
              <a:t>SECTION INTERNATIONALE AUSTRALIENNE</a:t>
            </a:r>
            <a:br>
              <a:rPr lang="en" sz="4800" dirty="0"/>
            </a:br>
            <a:r>
              <a:rPr lang="en" sz="3200" dirty="0"/>
              <a:t>NIVEAU LYCEE</a:t>
            </a:r>
            <a:endParaRPr sz="3200" dirty="0">
              <a:solidFill>
                <a:schemeClr val="dk2"/>
              </a:solidFill>
            </a:endParaRPr>
          </a:p>
        </p:txBody>
      </p:sp>
      <p:sp>
        <p:nvSpPr>
          <p:cNvPr id="6862" name="Google Shape;6862;p43"/>
          <p:cNvSpPr/>
          <p:nvPr/>
        </p:nvSpPr>
        <p:spPr>
          <a:xfrm>
            <a:off x="1597043" y="4469684"/>
            <a:ext cx="97414" cy="58890"/>
          </a:xfrm>
          <a:custGeom>
            <a:avLst/>
            <a:gdLst/>
            <a:ahLst/>
            <a:cxnLst/>
            <a:rect l="l" t="t" r="r" b="b"/>
            <a:pathLst>
              <a:path w="1899" h="1148" extrusionOk="0">
                <a:moveTo>
                  <a:pt x="958" y="1"/>
                </a:moveTo>
                <a:cubicBezTo>
                  <a:pt x="440" y="1"/>
                  <a:pt x="39" y="148"/>
                  <a:pt x="0" y="703"/>
                </a:cubicBezTo>
                <a:cubicBezTo>
                  <a:pt x="405" y="748"/>
                  <a:pt x="836" y="1147"/>
                  <a:pt x="1236" y="1147"/>
                </a:cubicBezTo>
                <a:cubicBezTo>
                  <a:pt x="1471" y="1147"/>
                  <a:pt x="1695" y="1010"/>
                  <a:pt x="1899" y="582"/>
                </a:cubicBezTo>
                <a:cubicBezTo>
                  <a:pt x="1715" y="247"/>
                  <a:pt x="1452" y="15"/>
                  <a:pt x="1005" y="1"/>
                </a:cubicBezTo>
                <a:cubicBezTo>
                  <a:pt x="989" y="1"/>
                  <a:pt x="973"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3"/>
          <p:cNvSpPr/>
          <p:nvPr/>
        </p:nvSpPr>
        <p:spPr>
          <a:xfrm>
            <a:off x="1701073" y="4505027"/>
            <a:ext cx="11696" cy="6310"/>
          </a:xfrm>
          <a:custGeom>
            <a:avLst/>
            <a:gdLst/>
            <a:ahLst/>
            <a:cxnLst/>
            <a:rect l="l" t="t" r="r" b="b"/>
            <a:pathLst>
              <a:path w="228" h="123" extrusionOk="0">
                <a:moveTo>
                  <a:pt x="0" y="0"/>
                </a:moveTo>
                <a:lnTo>
                  <a:pt x="0" y="0"/>
                </a:lnTo>
                <a:cubicBezTo>
                  <a:pt x="35" y="60"/>
                  <a:pt x="69" y="122"/>
                  <a:pt x="132" y="122"/>
                </a:cubicBezTo>
                <a:cubicBezTo>
                  <a:pt x="159" y="122"/>
                  <a:pt x="190" y="111"/>
                  <a:pt x="228" y="85"/>
                </a:cubicBezTo>
                <a:cubicBezTo>
                  <a:pt x="156" y="49"/>
                  <a:pt x="76" y="2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4" name="Google Shape;6864;p43"/>
          <p:cNvGrpSpPr/>
          <p:nvPr/>
        </p:nvGrpSpPr>
        <p:grpSpPr>
          <a:xfrm>
            <a:off x="1419013" y="3497025"/>
            <a:ext cx="6108929" cy="1242250"/>
            <a:chOff x="1419013" y="3497025"/>
            <a:chExt cx="6108929" cy="1242250"/>
          </a:xfrm>
        </p:grpSpPr>
        <p:sp>
          <p:nvSpPr>
            <p:cNvPr id="6865" name="Google Shape;6865;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3"/>
            <p:cNvSpPr/>
            <p:nvPr/>
          </p:nvSpPr>
          <p:spPr>
            <a:xfrm>
              <a:off x="2243572" y="4261781"/>
              <a:ext cx="5069251" cy="155285"/>
            </a:xfrm>
            <a:custGeom>
              <a:avLst/>
              <a:gdLst/>
              <a:ahLst/>
              <a:cxnLst/>
              <a:rect l="l" t="t" r="r" b="b"/>
              <a:pathLst>
                <a:path w="94071" h="2846" extrusionOk="0">
                  <a:moveTo>
                    <a:pt x="82600" y="0"/>
                  </a:moveTo>
                  <a:cubicBezTo>
                    <a:pt x="81777" y="0"/>
                    <a:pt x="80952" y="94"/>
                    <a:pt x="80138" y="190"/>
                  </a:cubicBezTo>
                  <a:cubicBezTo>
                    <a:pt x="80071" y="194"/>
                    <a:pt x="80040" y="257"/>
                    <a:pt x="80067" y="319"/>
                  </a:cubicBezTo>
                  <a:cubicBezTo>
                    <a:pt x="80465" y="1141"/>
                    <a:pt x="79477" y="1581"/>
                    <a:pt x="78812" y="1581"/>
                  </a:cubicBezTo>
                  <a:cubicBezTo>
                    <a:pt x="78783" y="1581"/>
                    <a:pt x="78754" y="1580"/>
                    <a:pt x="78727" y="1579"/>
                  </a:cubicBezTo>
                  <a:cubicBezTo>
                    <a:pt x="77990" y="1534"/>
                    <a:pt x="77248" y="1315"/>
                    <a:pt x="76520" y="1199"/>
                  </a:cubicBezTo>
                  <a:cubicBezTo>
                    <a:pt x="75216" y="994"/>
                    <a:pt x="73894" y="860"/>
                    <a:pt x="72567" y="797"/>
                  </a:cubicBezTo>
                  <a:cubicBezTo>
                    <a:pt x="72094" y="776"/>
                    <a:pt x="71621" y="766"/>
                    <a:pt x="71150" y="766"/>
                  </a:cubicBezTo>
                  <a:cubicBezTo>
                    <a:pt x="68976" y="766"/>
                    <a:pt x="66825" y="977"/>
                    <a:pt x="64670" y="1315"/>
                  </a:cubicBezTo>
                  <a:cubicBezTo>
                    <a:pt x="63240" y="1539"/>
                    <a:pt x="61811" y="1731"/>
                    <a:pt x="60364" y="1775"/>
                  </a:cubicBezTo>
                  <a:cubicBezTo>
                    <a:pt x="59890" y="1789"/>
                    <a:pt x="59417" y="1794"/>
                    <a:pt x="58943" y="1794"/>
                  </a:cubicBezTo>
                  <a:cubicBezTo>
                    <a:pt x="57996" y="1794"/>
                    <a:pt x="57048" y="1774"/>
                    <a:pt x="56098" y="1762"/>
                  </a:cubicBezTo>
                  <a:lnTo>
                    <a:pt x="47570" y="1664"/>
                  </a:lnTo>
                  <a:cubicBezTo>
                    <a:pt x="46199" y="1646"/>
                    <a:pt x="44819" y="1637"/>
                    <a:pt x="43443" y="1503"/>
                  </a:cubicBezTo>
                  <a:cubicBezTo>
                    <a:pt x="42081" y="1369"/>
                    <a:pt x="40750" y="1020"/>
                    <a:pt x="39387" y="904"/>
                  </a:cubicBezTo>
                  <a:cubicBezTo>
                    <a:pt x="39153" y="884"/>
                    <a:pt x="38919" y="874"/>
                    <a:pt x="38687" y="874"/>
                  </a:cubicBezTo>
                  <a:cubicBezTo>
                    <a:pt x="37664" y="874"/>
                    <a:pt x="36664" y="1067"/>
                    <a:pt x="35684" y="1391"/>
                  </a:cubicBezTo>
                  <a:cubicBezTo>
                    <a:pt x="34594" y="1753"/>
                    <a:pt x="33571" y="2285"/>
                    <a:pt x="32432" y="2477"/>
                  </a:cubicBezTo>
                  <a:cubicBezTo>
                    <a:pt x="31525" y="2629"/>
                    <a:pt x="30588" y="2662"/>
                    <a:pt x="29658" y="2662"/>
                  </a:cubicBezTo>
                  <a:cubicBezTo>
                    <a:pt x="29255" y="2662"/>
                    <a:pt x="28854" y="2656"/>
                    <a:pt x="28457" y="2651"/>
                  </a:cubicBezTo>
                  <a:cubicBezTo>
                    <a:pt x="27041" y="2633"/>
                    <a:pt x="25616" y="2557"/>
                    <a:pt x="24204" y="2432"/>
                  </a:cubicBezTo>
                  <a:cubicBezTo>
                    <a:pt x="21395" y="2195"/>
                    <a:pt x="18567" y="1838"/>
                    <a:pt x="15829" y="1159"/>
                  </a:cubicBezTo>
                  <a:cubicBezTo>
                    <a:pt x="15509" y="1085"/>
                    <a:pt x="15098" y="912"/>
                    <a:pt x="14726" y="912"/>
                  </a:cubicBezTo>
                  <a:cubicBezTo>
                    <a:pt x="14583" y="912"/>
                    <a:pt x="14447" y="937"/>
                    <a:pt x="14324" y="1003"/>
                  </a:cubicBezTo>
                  <a:cubicBezTo>
                    <a:pt x="14064" y="1150"/>
                    <a:pt x="13908" y="1436"/>
                    <a:pt x="13645" y="1592"/>
                  </a:cubicBezTo>
                  <a:cubicBezTo>
                    <a:pt x="13363" y="1753"/>
                    <a:pt x="13051" y="1842"/>
                    <a:pt x="12738" y="1918"/>
                  </a:cubicBezTo>
                  <a:cubicBezTo>
                    <a:pt x="12474" y="1987"/>
                    <a:pt x="12210" y="2050"/>
                    <a:pt x="11941" y="2050"/>
                  </a:cubicBezTo>
                  <a:cubicBezTo>
                    <a:pt x="11810" y="2050"/>
                    <a:pt x="11678" y="2035"/>
                    <a:pt x="11545" y="1999"/>
                  </a:cubicBezTo>
                  <a:cubicBezTo>
                    <a:pt x="11148" y="1891"/>
                    <a:pt x="10781" y="1637"/>
                    <a:pt x="10411" y="1458"/>
                  </a:cubicBezTo>
                  <a:cubicBezTo>
                    <a:pt x="9825" y="1172"/>
                    <a:pt x="9218" y="922"/>
                    <a:pt x="8584" y="757"/>
                  </a:cubicBezTo>
                  <a:cubicBezTo>
                    <a:pt x="8119" y="638"/>
                    <a:pt x="7635" y="563"/>
                    <a:pt x="7153" y="563"/>
                  </a:cubicBezTo>
                  <a:cubicBezTo>
                    <a:pt x="6999" y="563"/>
                    <a:pt x="6846" y="571"/>
                    <a:pt x="6694" y="587"/>
                  </a:cubicBezTo>
                  <a:cubicBezTo>
                    <a:pt x="6033" y="654"/>
                    <a:pt x="5448" y="909"/>
                    <a:pt x="4845" y="1150"/>
                  </a:cubicBezTo>
                  <a:cubicBezTo>
                    <a:pt x="4344" y="1347"/>
                    <a:pt x="3895" y="1443"/>
                    <a:pt x="3424" y="1443"/>
                  </a:cubicBezTo>
                  <a:cubicBezTo>
                    <a:pt x="3125" y="1443"/>
                    <a:pt x="2818" y="1405"/>
                    <a:pt x="2482" y="1329"/>
                  </a:cubicBezTo>
                  <a:cubicBezTo>
                    <a:pt x="1700" y="1154"/>
                    <a:pt x="923" y="976"/>
                    <a:pt x="141" y="797"/>
                  </a:cubicBezTo>
                  <a:cubicBezTo>
                    <a:pt x="135" y="796"/>
                    <a:pt x="128" y="795"/>
                    <a:pt x="122" y="795"/>
                  </a:cubicBezTo>
                  <a:cubicBezTo>
                    <a:pt x="33" y="795"/>
                    <a:pt x="1" y="937"/>
                    <a:pt x="97" y="958"/>
                  </a:cubicBezTo>
                  <a:cubicBezTo>
                    <a:pt x="820" y="1123"/>
                    <a:pt x="1539" y="1288"/>
                    <a:pt x="2259" y="1449"/>
                  </a:cubicBezTo>
                  <a:cubicBezTo>
                    <a:pt x="2681" y="1547"/>
                    <a:pt x="3094" y="1642"/>
                    <a:pt x="3517" y="1642"/>
                  </a:cubicBezTo>
                  <a:cubicBezTo>
                    <a:pt x="3677" y="1642"/>
                    <a:pt x="3837" y="1628"/>
                    <a:pt x="4001" y="1597"/>
                  </a:cubicBezTo>
                  <a:cubicBezTo>
                    <a:pt x="4572" y="1485"/>
                    <a:pt x="5086" y="1217"/>
                    <a:pt x="5627" y="1020"/>
                  </a:cubicBezTo>
                  <a:cubicBezTo>
                    <a:pt x="6145" y="832"/>
                    <a:pt x="6674" y="737"/>
                    <a:pt x="7211" y="737"/>
                  </a:cubicBezTo>
                  <a:cubicBezTo>
                    <a:pt x="7466" y="737"/>
                    <a:pt x="7722" y="758"/>
                    <a:pt x="7981" y="802"/>
                  </a:cubicBezTo>
                  <a:cubicBezTo>
                    <a:pt x="8637" y="909"/>
                    <a:pt x="9272" y="1128"/>
                    <a:pt x="9879" y="1396"/>
                  </a:cubicBezTo>
                  <a:cubicBezTo>
                    <a:pt x="10424" y="1637"/>
                    <a:pt x="10942" y="2003"/>
                    <a:pt x="11509" y="2164"/>
                  </a:cubicBezTo>
                  <a:cubicBezTo>
                    <a:pt x="11661" y="2207"/>
                    <a:pt x="11813" y="2224"/>
                    <a:pt x="11965" y="2224"/>
                  </a:cubicBezTo>
                  <a:cubicBezTo>
                    <a:pt x="12339" y="2224"/>
                    <a:pt x="12713" y="2118"/>
                    <a:pt x="13068" y="2017"/>
                  </a:cubicBezTo>
                  <a:cubicBezTo>
                    <a:pt x="13564" y="1869"/>
                    <a:pt x="13868" y="1637"/>
                    <a:pt x="14248" y="1302"/>
                  </a:cubicBezTo>
                  <a:cubicBezTo>
                    <a:pt x="14405" y="1162"/>
                    <a:pt x="14610" y="1110"/>
                    <a:pt x="14835" y="1110"/>
                  </a:cubicBezTo>
                  <a:cubicBezTo>
                    <a:pt x="15352" y="1110"/>
                    <a:pt x="15980" y="1381"/>
                    <a:pt x="16410" y="1481"/>
                  </a:cubicBezTo>
                  <a:cubicBezTo>
                    <a:pt x="17178" y="1650"/>
                    <a:pt x="17951" y="1802"/>
                    <a:pt x="18728" y="1932"/>
                  </a:cubicBezTo>
                  <a:cubicBezTo>
                    <a:pt x="20055" y="2155"/>
                    <a:pt x="21390" y="2329"/>
                    <a:pt x="22730" y="2468"/>
                  </a:cubicBezTo>
                  <a:cubicBezTo>
                    <a:pt x="24774" y="2687"/>
                    <a:pt x="26852" y="2845"/>
                    <a:pt x="28921" y="2845"/>
                  </a:cubicBezTo>
                  <a:cubicBezTo>
                    <a:pt x="29796" y="2845"/>
                    <a:pt x="30670" y="2817"/>
                    <a:pt x="31539" y="2754"/>
                  </a:cubicBezTo>
                  <a:cubicBezTo>
                    <a:pt x="34018" y="2567"/>
                    <a:pt x="36110" y="1038"/>
                    <a:pt x="38627" y="1038"/>
                  </a:cubicBezTo>
                  <a:cubicBezTo>
                    <a:pt x="38645" y="1038"/>
                    <a:pt x="38663" y="1038"/>
                    <a:pt x="38681" y="1038"/>
                  </a:cubicBezTo>
                  <a:cubicBezTo>
                    <a:pt x="40044" y="1047"/>
                    <a:pt x="41375" y="1414"/>
                    <a:pt x="42715" y="1592"/>
                  </a:cubicBezTo>
                  <a:cubicBezTo>
                    <a:pt x="44171" y="1780"/>
                    <a:pt x="45641" y="1816"/>
                    <a:pt x="47106" y="1829"/>
                  </a:cubicBezTo>
                  <a:cubicBezTo>
                    <a:pt x="50041" y="1869"/>
                    <a:pt x="52975" y="1896"/>
                    <a:pt x="55906" y="1936"/>
                  </a:cubicBezTo>
                  <a:cubicBezTo>
                    <a:pt x="56929" y="1948"/>
                    <a:pt x="57949" y="1971"/>
                    <a:pt x="58969" y="1971"/>
                  </a:cubicBezTo>
                  <a:cubicBezTo>
                    <a:pt x="59433" y="1971"/>
                    <a:pt x="59896" y="1967"/>
                    <a:pt x="60359" y="1954"/>
                  </a:cubicBezTo>
                  <a:cubicBezTo>
                    <a:pt x="61766" y="1914"/>
                    <a:pt x="63142" y="1735"/>
                    <a:pt x="64527" y="1516"/>
                  </a:cubicBezTo>
                  <a:cubicBezTo>
                    <a:pt x="66755" y="1169"/>
                    <a:pt x="68974" y="955"/>
                    <a:pt x="71207" y="955"/>
                  </a:cubicBezTo>
                  <a:cubicBezTo>
                    <a:pt x="72193" y="955"/>
                    <a:pt x="73182" y="997"/>
                    <a:pt x="74175" y="1087"/>
                  </a:cubicBezTo>
                  <a:cubicBezTo>
                    <a:pt x="75001" y="1159"/>
                    <a:pt x="75828" y="1266"/>
                    <a:pt x="76650" y="1400"/>
                  </a:cubicBezTo>
                  <a:cubicBezTo>
                    <a:pt x="77338" y="1512"/>
                    <a:pt x="78030" y="1713"/>
                    <a:pt x="78727" y="1757"/>
                  </a:cubicBezTo>
                  <a:cubicBezTo>
                    <a:pt x="78758" y="1759"/>
                    <a:pt x="78790" y="1760"/>
                    <a:pt x="78822" y="1760"/>
                  </a:cubicBezTo>
                  <a:cubicBezTo>
                    <a:pt x="79586" y="1760"/>
                    <a:pt x="80583" y="1230"/>
                    <a:pt x="80263" y="358"/>
                  </a:cubicBezTo>
                  <a:lnTo>
                    <a:pt x="80263" y="358"/>
                  </a:lnTo>
                  <a:cubicBezTo>
                    <a:pt x="81032" y="269"/>
                    <a:pt x="81811" y="187"/>
                    <a:pt x="82587" y="187"/>
                  </a:cubicBezTo>
                  <a:cubicBezTo>
                    <a:pt x="82893" y="187"/>
                    <a:pt x="83198" y="199"/>
                    <a:pt x="83502" y="230"/>
                  </a:cubicBezTo>
                  <a:cubicBezTo>
                    <a:pt x="84105" y="288"/>
                    <a:pt x="84703" y="422"/>
                    <a:pt x="85266" y="663"/>
                  </a:cubicBezTo>
                  <a:cubicBezTo>
                    <a:pt x="85780" y="886"/>
                    <a:pt x="86245" y="1195"/>
                    <a:pt x="86790" y="1333"/>
                  </a:cubicBezTo>
                  <a:cubicBezTo>
                    <a:pt x="87857" y="1601"/>
                    <a:pt x="89036" y="1570"/>
                    <a:pt x="90131" y="1650"/>
                  </a:cubicBezTo>
                  <a:cubicBezTo>
                    <a:pt x="91408" y="1753"/>
                    <a:pt x="92686" y="1847"/>
                    <a:pt x="93963" y="1945"/>
                  </a:cubicBezTo>
                  <a:cubicBezTo>
                    <a:pt x="94070" y="1941"/>
                    <a:pt x="94070" y="1775"/>
                    <a:pt x="93963" y="1762"/>
                  </a:cubicBezTo>
                  <a:cubicBezTo>
                    <a:pt x="92713" y="1668"/>
                    <a:pt x="91471" y="1574"/>
                    <a:pt x="90220" y="1472"/>
                  </a:cubicBezTo>
                  <a:cubicBezTo>
                    <a:pt x="89608" y="1427"/>
                    <a:pt x="89001" y="1378"/>
                    <a:pt x="88393" y="1333"/>
                  </a:cubicBezTo>
                  <a:cubicBezTo>
                    <a:pt x="87768" y="1284"/>
                    <a:pt x="87120" y="1271"/>
                    <a:pt x="86526" y="1061"/>
                  </a:cubicBezTo>
                  <a:cubicBezTo>
                    <a:pt x="86008" y="877"/>
                    <a:pt x="85543" y="551"/>
                    <a:pt x="85021" y="368"/>
                  </a:cubicBezTo>
                  <a:cubicBezTo>
                    <a:pt x="84556" y="199"/>
                    <a:pt x="84069" y="105"/>
                    <a:pt x="83587" y="51"/>
                  </a:cubicBezTo>
                  <a:cubicBezTo>
                    <a:pt x="83259" y="15"/>
                    <a:pt x="82930" y="0"/>
                    <a:pt x="82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3"/>
            <p:cNvSpPr/>
            <p:nvPr/>
          </p:nvSpPr>
          <p:spPr>
            <a:xfrm>
              <a:off x="2283790" y="4049736"/>
              <a:ext cx="345388" cy="159082"/>
            </a:xfrm>
            <a:custGeom>
              <a:avLst/>
              <a:gdLst/>
              <a:ahLst/>
              <a:cxnLst/>
              <a:rect l="l" t="t" r="r" b="b"/>
              <a:pathLst>
                <a:path w="6331" h="2916" extrusionOk="0">
                  <a:moveTo>
                    <a:pt x="1089" y="0"/>
                  </a:moveTo>
                  <a:cubicBezTo>
                    <a:pt x="1047" y="0"/>
                    <a:pt x="1014" y="47"/>
                    <a:pt x="1014" y="85"/>
                  </a:cubicBezTo>
                  <a:cubicBezTo>
                    <a:pt x="1014" y="134"/>
                    <a:pt x="1050" y="166"/>
                    <a:pt x="1095" y="170"/>
                  </a:cubicBezTo>
                  <a:cubicBezTo>
                    <a:pt x="2002" y="286"/>
                    <a:pt x="2913" y="402"/>
                    <a:pt x="3815" y="527"/>
                  </a:cubicBezTo>
                  <a:cubicBezTo>
                    <a:pt x="4222" y="581"/>
                    <a:pt x="4633" y="648"/>
                    <a:pt x="5012" y="800"/>
                  </a:cubicBezTo>
                  <a:cubicBezTo>
                    <a:pt x="5352" y="934"/>
                    <a:pt x="5682" y="1135"/>
                    <a:pt x="5892" y="1439"/>
                  </a:cubicBezTo>
                  <a:cubicBezTo>
                    <a:pt x="6093" y="1720"/>
                    <a:pt x="6174" y="2091"/>
                    <a:pt x="6044" y="2421"/>
                  </a:cubicBezTo>
                  <a:cubicBezTo>
                    <a:pt x="6017" y="2488"/>
                    <a:pt x="5977" y="2560"/>
                    <a:pt x="5928" y="2613"/>
                  </a:cubicBezTo>
                  <a:cubicBezTo>
                    <a:pt x="5874" y="2676"/>
                    <a:pt x="5807" y="2739"/>
                    <a:pt x="5727" y="2743"/>
                  </a:cubicBezTo>
                  <a:cubicBezTo>
                    <a:pt x="5717" y="2744"/>
                    <a:pt x="5707" y="2745"/>
                    <a:pt x="5698" y="2745"/>
                  </a:cubicBezTo>
                  <a:cubicBezTo>
                    <a:pt x="5610" y="2745"/>
                    <a:pt x="5527" y="2694"/>
                    <a:pt x="5459" y="2654"/>
                  </a:cubicBezTo>
                  <a:cubicBezTo>
                    <a:pt x="5370" y="2605"/>
                    <a:pt x="5271" y="2560"/>
                    <a:pt x="5182" y="2515"/>
                  </a:cubicBezTo>
                  <a:cubicBezTo>
                    <a:pt x="4441" y="2153"/>
                    <a:pt x="3654" y="1894"/>
                    <a:pt x="2846" y="1751"/>
                  </a:cubicBezTo>
                  <a:cubicBezTo>
                    <a:pt x="2309" y="1654"/>
                    <a:pt x="1765" y="1603"/>
                    <a:pt x="1220" y="1603"/>
                  </a:cubicBezTo>
                  <a:cubicBezTo>
                    <a:pt x="940" y="1603"/>
                    <a:pt x="659" y="1617"/>
                    <a:pt x="380" y="1644"/>
                  </a:cubicBezTo>
                  <a:cubicBezTo>
                    <a:pt x="282" y="1653"/>
                    <a:pt x="188" y="1666"/>
                    <a:pt x="85" y="1675"/>
                  </a:cubicBezTo>
                  <a:cubicBezTo>
                    <a:pt x="41" y="1684"/>
                    <a:pt x="0" y="1711"/>
                    <a:pt x="0" y="1760"/>
                  </a:cubicBezTo>
                  <a:cubicBezTo>
                    <a:pt x="18" y="1807"/>
                    <a:pt x="55" y="1850"/>
                    <a:pt x="97" y="1850"/>
                  </a:cubicBezTo>
                  <a:cubicBezTo>
                    <a:pt x="99" y="1850"/>
                    <a:pt x="101" y="1850"/>
                    <a:pt x="103" y="1850"/>
                  </a:cubicBezTo>
                  <a:cubicBezTo>
                    <a:pt x="480" y="1800"/>
                    <a:pt x="865" y="1778"/>
                    <a:pt x="1250" y="1778"/>
                  </a:cubicBezTo>
                  <a:cubicBezTo>
                    <a:pt x="1284" y="1778"/>
                    <a:pt x="1319" y="1778"/>
                    <a:pt x="1354" y="1778"/>
                  </a:cubicBezTo>
                  <a:cubicBezTo>
                    <a:pt x="1774" y="1783"/>
                    <a:pt x="2185" y="1818"/>
                    <a:pt x="2600" y="1885"/>
                  </a:cubicBezTo>
                  <a:cubicBezTo>
                    <a:pt x="3011" y="1952"/>
                    <a:pt x="3418" y="2042"/>
                    <a:pt x="3820" y="2162"/>
                  </a:cubicBezTo>
                  <a:cubicBezTo>
                    <a:pt x="4222" y="2287"/>
                    <a:pt x="4615" y="2430"/>
                    <a:pt x="4986" y="2609"/>
                  </a:cubicBezTo>
                  <a:cubicBezTo>
                    <a:pt x="5084" y="2654"/>
                    <a:pt x="5178" y="2698"/>
                    <a:pt x="5267" y="2747"/>
                  </a:cubicBezTo>
                  <a:cubicBezTo>
                    <a:pt x="5361" y="2801"/>
                    <a:pt x="5455" y="2855"/>
                    <a:pt x="5557" y="2890"/>
                  </a:cubicBezTo>
                  <a:cubicBezTo>
                    <a:pt x="5607" y="2907"/>
                    <a:pt x="5657" y="2916"/>
                    <a:pt x="5706" y="2916"/>
                  </a:cubicBezTo>
                  <a:cubicBezTo>
                    <a:pt x="5764" y="2916"/>
                    <a:pt x="5821" y="2904"/>
                    <a:pt x="5874" y="2877"/>
                  </a:cubicBezTo>
                  <a:cubicBezTo>
                    <a:pt x="5964" y="2832"/>
                    <a:pt x="6040" y="2761"/>
                    <a:pt x="6098" y="2676"/>
                  </a:cubicBezTo>
                  <a:cubicBezTo>
                    <a:pt x="6330" y="2368"/>
                    <a:pt x="6330" y="1939"/>
                    <a:pt x="6183" y="1599"/>
                  </a:cubicBezTo>
                  <a:cubicBezTo>
                    <a:pt x="6031" y="1247"/>
                    <a:pt x="5731" y="974"/>
                    <a:pt x="5396" y="795"/>
                  </a:cubicBezTo>
                  <a:cubicBezTo>
                    <a:pt x="5026" y="594"/>
                    <a:pt x="4615" y="487"/>
                    <a:pt x="4199" y="416"/>
                  </a:cubicBezTo>
                  <a:cubicBezTo>
                    <a:pt x="3753" y="335"/>
                    <a:pt x="3302" y="286"/>
                    <a:pt x="2850" y="233"/>
                  </a:cubicBezTo>
                  <a:lnTo>
                    <a:pt x="1443" y="45"/>
                  </a:lnTo>
                  <a:cubicBezTo>
                    <a:pt x="1327" y="32"/>
                    <a:pt x="1215" y="18"/>
                    <a:pt x="1095" y="0"/>
                  </a:cubicBezTo>
                  <a:cubicBezTo>
                    <a:pt x="1093" y="0"/>
                    <a:pt x="1091"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3"/>
            <p:cNvSpPr/>
            <p:nvPr/>
          </p:nvSpPr>
          <p:spPr>
            <a:xfrm>
              <a:off x="5530961" y="4248212"/>
              <a:ext cx="863769" cy="67321"/>
            </a:xfrm>
            <a:custGeom>
              <a:avLst/>
              <a:gdLst/>
              <a:ahLst/>
              <a:cxnLst/>
              <a:rect l="l" t="t" r="r" b="b"/>
              <a:pathLst>
                <a:path w="15833" h="1234" extrusionOk="0">
                  <a:moveTo>
                    <a:pt x="11129" y="1"/>
                  </a:moveTo>
                  <a:cubicBezTo>
                    <a:pt x="10619" y="1"/>
                    <a:pt x="10109" y="7"/>
                    <a:pt x="9597" y="21"/>
                  </a:cubicBezTo>
                  <a:cubicBezTo>
                    <a:pt x="8579" y="47"/>
                    <a:pt x="7565" y="101"/>
                    <a:pt x="6546" y="182"/>
                  </a:cubicBezTo>
                  <a:cubicBezTo>
                    <a:pt x="5532" y="266"/>
                    <a:pt x="4514" y="374"/>
                    <a:pt x="3500" y="508"/>
                  </a:cubicBezTo>
                  <a:cubicBezTo>
                    <a:pt x="2490" y="642"/>
                    <a:pt x="1477" y="807"/>
                    <a:pt x="471" y="999"/>
                  </a:cubicBezTo>
                  <a:cubicBezTo>
                    <a:pt x="351" y="1021"/>
                    <a:pt x="221" y="1048"/>
                    <a:pt x="101" y="1070"/>
                  </a:cubicBezTo>
                  <a:cubicBezTo>
                    <a:pt x="0" y="1091"/>
                    <a:pt x="33" y="1233"/>
                    <a:pt x="125" y="1233"/>
                  </a:cubicBezTo>
                  <a:cubicBezTo>
                    <a:pt x="132" y="1233"/>
                    <a:pt x="138" y="1233"/>
                    <a:pt x="145" y="1231"/>
                  </a:cubicBezTo>
                  <a:cubicBezTo>
                    <a:pt x="1142" y="1035"/>
                    <a:pt x="2147" y="869"/>
                    <a:pt x="3152" y="722"/>
                  </a:cubicBezTo>
                  <a:cubicBezTo>
                    <a:pt x="4166" y="579"/>
                    <a:pt x="5180" y="467"/>
                    <a:pt x="6198" y="378"/>
                  </a:cubicBezTo>
                  <a:cubicBezTo>
                    <a:pt x="7212" y="289"/>
                    <a:pt x="8230" y="231"/>
                    <a:pt x="9244" y="199"/>
                  </a:cubicBezTo>
                  <a:cubicBezTo>
                    <a:pt x="9852" y="178"/>
                    <a:pt x="10460" y="168"/>
                    <a:pt x="11068" y="168"/>
                  </a:cubicBezTo>
                  <a:cubicBezTo>
                    <a:pt x="11479" y="168"/>
                    <a:pt x="11889" y="173"/>
                    <a:pt x="12300" y="182"/>
                  </a:cubicBezTo>
                  <a:cubicBezTo>
                    <a:pt x="13314" y="204"/>
                    <a:pt x="14332" y="253"/>
                    <a:pt x="15346" y="329"/>
                  </a:cubicBezTo>
                  <a:cubicBezTo>
                    <a:pt x="15476" y="338"/>
                    <a:pt x="15596" y="342"/>
                    <a:pt x="15726" y="356"/>
                  </a:cubicBezTo>
                  <a:cubicBezTo>
                    <a:pt x="15730" y="356"/>
                    <a:pt x="15734" y="356"/>
                    <a:pt x="15738" y="356"/>
                  </a:cubicBezTo>
                  <a:cubicBezTo>
                    <a:pt x="15833" y="356"/>
                    <a:pt x="15829" y="199"/>
                    <a:pt x="15726" y="190"/>
                  </a:cubicBezTo>
                  <a:cubicBezTo>
                    <a:pt x="14707" y="106"/>
                    <a:pt x="13684" y="47"/>
                    <a:pt x="12662" y="21"/>
                  </a:cubicBezTo>
                  <a:cubicBezTo>
                    <a:pt x="12150" y="7"/>
                    <a:pt x="11640" y="1"/>
                    <a:pt x="11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3"/>
            <p:cNvSpPr/>
            <p:nvPr/>
          </p:nvSpPr>
          <p:spPr>
            <a:xfrm>
              <a:off x="6519787" y="4084392"/>
              <a:ext cx="542713" cy="101963"/>
            </a:xfrm>
            <a:custGeom>
              <a:avLst/>
              <a:gdLst/>
              <a:ahLst/>
              <a:cxnLst/>
              <a:rect l="l" t="t" r="r" b="b"/>
              <a:pathLst>
                <a:path w="9948" h="1869" extrusionOk="0">
                  <a:moveTo>
                    <a:pt x="8669" y="1"/>
                  </a:moveTo>
                  <a:cubicBezTo>
                    <a:pt x="8442" y="1"/>
                    <a:pt x="8217" y="36"/>
                    <a:pt x="7996" y="78"/>
                  </a:cubicBezTo>
                  <a:cubicBezTo>
                    <a:pt x="7656" y="145"/>
                    <a:pt x="7312" y="203"/>
                    <a:pt x="6968" y="256"/>
                  </a:cubicBezTo>
                  <a:cubicBezTo>
                    <a:pt x="6276" y="355"/>
                    <a:pt x="5579" y="413"/>
                    <a:pt x="4873" y="439"/>
                  </a:cubicBezTo>
                  <a:cubicBezTo>
                    <a:pt x="4490" y="454"/>
                    <a:pt x="4103" y="461"/>
                    <a:pt x="3717" y="461"/>
                  </a:cubicBezTo>
                  <a:cubicBezTo>
                    <a:pt x="3402" y="461"/>
                    <a:pt x="3087" y="456"/>
                    <a:pt x="2774" y="448"/>
                  </a:cubicBezTo>
                  <a:cubicBezTo>
                    <a:pt x="2073" y="435"/>
                    <a:pt x="1367" y="399"/>
                    <a:pt x="657" y="359"/>
                  </a:cubicBezTo>
                  <a:cubicBezTo>
                    <a:pt x="487" y="350"/>
                    <a:pt x="313" y="346"/>
                    <a:pt x="143" y="332"/>
                  </a:cubicBezTo>
                  <a:cubicBezTo>
                    <a:pt x="142" y="332"/>
                    <a:pt x="140" y="332"/>
                    <a:pt x="139" y="332"/>
                  </a:cubicBezTo>
                  <a:cubicBezTo>
                    <a:pt x="40" y="332"/>
                    <a:pt x="42" y="493"/>
                    <a:pt x="143" y="502"/>
                  </a:cubicBezTo>
                  <a:cubicBezTo>
                    <a:pt x="831" y="538"/>
                    <a:pt x="1523" y="573"/>
                    <a:pt x="2211" y="600"/>
                  </a:cubicBezTo>
                  <a:cubicBezTo>
                    <a:pt x="2703" y="616"/>
                    <a:pt x="3196" y="630"/>
                    <a:pt x="3687" y="630"/>
                  </a:cubicBezTo>
                  <a:cubicBezTo>
                    <a:pt x="3884" y="630"/>
                    <a:pt x="4080" y="628"/>
                    <a:pt x="4275" y="623"/>
                  </a:cubicBezTo>
                  <a:cubicBezTo>
                    <a:pt x="4963" y="614"/>
                    <a:pt x="5651" y="573"/>
                    <a:pt x="6330" y="502"/>
                  </a:cubicBezTo>
                  <a:cubicBezTo>
                    <a:pt x="6674" y="462"/>
                    <a:pt x="7013" y="417"/>
                    <a:pt x="7353" y="359"/>
                  </a:cubicBezTo>
                  <a:cubicBezTo>
                    <a:pt x="7688" y="305"/>
                    <a:pt x="8018" y="225"/>
                    <a:pt x="8349" y="180"/>
                  </a:cubicBezTo>
                  <a:cubicBezTo>
                    <a:pt x="8454" y="168"/>
                    <a:pt x="8565" y="158"/>
                    <a:pt x="8676" y="158"/>
                  </a:cubicBezTo>
                  <a:cubicBezTo>
                    <a:pt x="8875" y="158"/>
                    <a:pt x="9076" y="188"/>
                    <a:pt x="9251" y="283"/>
                  </a:cubicBezTo>
                  <a:cubicBezTo>
                    <a:pt x="9465" y="395"/>
                    <a:pt x="9644" y="582"/>
                    <a:pt x="9711" y="815"/>
                  </a:cubicBezTo>
                  <a:cubicBezTo>
                    <a:pt x="9769" y="1029"/>
                    <a:pt x="9693" y="1248"/>
                    <a:pt x="9519" y="1386"/>
                  </a:cubicBezTo>
                  <a:cubicBezTo>
                    <a:pt x="9354" y="1525"/>
                    <a:pt x="9121" y="1583"/>
                    <a:pt x="8911" y="1610"/>
                  </a:cubicBezTo>
                  <a:cubicBezTo>
                    <a:pt x="8740" y="1634"/>
                    <a:pt x="8568" y="1639"/>
                    <a:pt x="8398" y="1639"/>
                  </a:cubicBezTo>
                  <a:cubicBezTo>
                    <a:pt x="8284" y="1639"/>
                    <a:pt x="8171" y="1636"/>
                    <a:pt x="8058" y="1636"/>
                  </a:cubicBezTo>
                  <a:cubicBezTo>
                    <a:pt x="7705" y="1636"/>
                    <a:pt x="7348" y="1645"/>
                    <a:pt x="6995" y="1645"/>
                  </a:cubicBezTo>
                  <a:cubicBezTo>
                    <a:pt x="6285" y="1650"/>
                    <a:pt x="5584" y="1654"/>
                    <a:pt x="4873" y="1659"/>
                  </a:cubicBezTo>
                  <a:cubicBezTo>
                    <a:pt x="4163" y="1668"/>
                    <a:pt x="3462" y="1672"/>
                    <a:pt x="2752" y="1677"/>
                  </a:cubicBezTo>
                  <a:cubicBezTo>
                    <a:pt x="2041" y="1681"/>
                    <a:pt x="1340" y="1690"/>
                    <a:pt x="630" y="1695"/>
                  </a:cubicBezTo>
                  <a:cubicBezTo>
                    <a:pt x="456" y="1695"/>
                    <a:pt x="286" y="1695"/>
                    <a:pt x="112" y="1699"/>
                  </a:cubicBezTo>
                  <a:cubicBezTo>
                    <a:pt x="0" y="1699"/>
                    <a:pt x="0" y="1869"/>
                    <a:pt x="112" y="1869"/>
                  </a:cubicBezTo>
                  <a:cubicBezTo>
                    <a:pt x="835" y="1864"/>
                    <a:pt x="1559" y="1855"/>
                    <a:pt x="2283" y="1851"/>
                  </a:cubicBezTo>
                  <a:cubicBezTo>
                    <a:pt x="3011" y="1846"/>
                    <a:pt x="3730" y="1842"/>
                    <a:pt x="4454" y="1833"/>
                  </a:cubicBezTo>
                  <a:lnTo>
                    <a:pt x="6615" y="1820"/>
                  </a:lnTo>
                  <a:cubicBezTo>
                    <a:pt x="6977" y="1820"/>
                    <a:pt x="7335" y="1811"/>
                    <a:pt x="7701" y="1811"/>
                  </a:cubicBezTo>
                  <a:cubicBezTo>
                    <a:pt x="7864" y="1811"/>
                    <a:pt x="8029" y="1813"/>
                    <a:pt x="8195" y="1813"/>
                  </a:cubicBezTo>
                  <a:cubicBezTo>
                    <a:pt x="8361" y="1813"/>
                    <a:pt x="8527" y="1811"/>
                    <a:pt x="8693" y="1802"/>
                  </a:cubicBezTo>
                  <a:cubicBezTo>
                    <a:pt x="9144" y="1779"/>
                    <a:pt x="9733" y="1663"/>
                    <a:pt x="9876" y="1159"/>
                  </a:cubicBezTo>
                  <a:cubicBezTo>
                    <a:pt x="9948" y="908"/>
                    <a:pt x="9858" y="645"/>
                    <a:pt x="9702" y="444"/>
                  </a:cubicBezTo>
                  <a:cubicBezTo>
                    <a:pt x="9537" y="225"/>
                    <a:pt x="9291" y="82"/>
                    <a:pt x="9019" y="33"/>
                  </a:cubicBezTo>
                  <a:cubicBezTo>
                    <a:pt x="8902" y="10"/>
                    <a:pt x="8785" y="1"/>
                    <a:pt x="8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3"/>
            <p:cNvSpPr/>
            <p:nvPr/>
          </p:nvSpPr>
          <p:spPr>
            <a:xfrm>
              <a:off x="4222414" y="3875974"/>
              <a:ext cx="2080891" cy="258263"/>
            </a:xfrm>
            <a:custGeom>
              <a:avLst/>
              <a:gdLst/>
              <a:ahLst/>
              <a:cxnLst/>
              <a:rect l="l" t="t" r="r" b="b"/>
              <a:pathLst>
                <a:path w="38143" h="4734" extrusionOk="0">
                  <a:moveTo>
                    <a:pt x="3039" y="1"/>
                  </a:moveTo>
                  <a:cubicBezTo>
                    <a:pt x="2461" y="1"/>
                    <a:pt x="1881" y="48"/>
                    <a:pt x="1349" y="273"/>
                  </a:cubicBezTo>
                  <a:cubicBezTo>
                    <a:pt x="626" y="572"/>
                    <a:pt x="0" y="1291"/>
                    <a:pt x="103" y="2113"/>
                  </a:cubicBezTo>
                  <a:cubicBezTo>
                    <a:pt x="107" y="2152"/>
                    <a:pt x="132" y="2198"/>
                    <a:pt x="181" y="2198"/>
                  </a:cubicBezTo>
                  <a:cubicBezTo>
                    <a:pt x="183" y="2198"/>
                    <a:pt x="186" y="2198"/>
                    <a:pt x="188" y="2198"/>
                  </a:cubicBezTo>
                  <a:cubicBezTo>
                    <a:pt x="1387" y="2071"/>
                    <a:pt x="2611" y="1942"/>
                    <a:pt x="3827" y="1942"/>
                  </a:cubicBezTo>
                  <a:cubicBezTo>
                    <a:pt x="5042" y="1942"/>
                    <a:pt x="6250" y="2071"/>
                    <a:pt x="7415" y="2457"/>
                  </a:cubicBezTo>
                  <a:cubicBezTo>
                    <a:pt x="7942" y="2627"/>
                    <a:pt x="8452" y="2850"/>
                    <a:pt x="8921" y="3136"/>
                  </a:cubicBezTo>
                  <a:cubicBezTo>
                    <a:pt x="9205" y="3307"/>
                    <a:pt x="9512" y="3622"/>
                    <a:pt x="9843" y="3622"/>
                  </a:cubicBezTo>
                  <a:cubicBezTo>
                    <a:pt x="9944" y="3622"/>
                    <a:pt x="10048" y="3593"/>
                    <a:pt x="10154" y="3520"/>
                  </a:cubicBezTo>
                  <a:cubicBezTo>
                    <a:pt x="10551" y="3252"/>
                    <a:pt x="10877" y="2837"/>
                    <a:pt x="11123" y="2426"/>
                  </a:cubicBezTo>
                  <a:cubicBezTo>
                    <a:pt x="11252" y="2212"/>
                    <a:pt x="11364" y="1988"/>
                    <a:pt x="11453" y="1751"/>
                  </a:cubicBezTo>
                  <a:cubicBezTo>
                    <a:pt x="11547" y="1506"/>
                    <a:pt x="11605" y="1238"/>
                    <a:pt x="11748" y="1014"/>
                  </a:cubicBezTo>
                  <a:cubicBezTo>
                    <a:pt x="11955" y="687"/>
                    <a:pt x="12312" y="549"/>
                    <a:pt x="12678" y="549"/>
                  </a:cubicBezTo>
                  <a:cubicBezTo>
                    <a:pt x="12867" y="549"/>
                    <a:pt x="13058" y="586"/>
                    <a:pt x="13231" y="653"/>
                  </a:cubicBezTo>
                  <a:cubicBezTo>
                    <a:pt x="13816" y="876"/>
                    <a:pt x="14223" y="1416"/>
                    <a:pt x="14598" y="1894"/>
                  </a:cubicBezTo>
                  <a:cubicBezTo>
                    <a:pt x="14617" y="1921"/>
                    <a:pt x="14644" y="1936"/>
                    <a:pt x="14673" y="1936"/>
                  </a:cubicBezTo>
                  <a:cubicBezTo>
                    <a:pt x="14693" y="1936"/>
                    <a:pt x="14714" y="1929"/>
                    <a:pt x="14732" y="1912"/>
                  </a:cubicBezTo>
                  <a:cubicBezTo>
                    <a:pt x="15027" y="1640"/>
                    <a:pt x="15040" y="1211"/>
                    <a:pt x="15264" y="889"/>
                  </a:cubicBezTo>
                  <a:cubicBezTo>
                    <a:pt x="15500" y="554"/>
                    <a:pt x="15894" y="362"/>
                    <a:pt x="16291" y="286"/>
                  </a:cubicBezTo>
                  <a:cubicBezTo>
                    <a:pt x="16416" y="263"/>
                    <a:pt x="16539" y="252"/>
                    <a:pt x="16661" y="252"/>
                  </a:cubicBezTo>
                  <a:cubicBezTo>
                    <a:pt x="17467" y="252"/>
                    <a:pt x="18214" y="723"/>
                    <a:pt x="18877" y="1158"/>
                  </a:cubicBezTo>
                  <a:lnTo>
                    <a:pt x="18877" y="1158"/>
                  </a:lnTo>
                  <a:cubicBezTo>
                    <a:pt x="18290" y="1903"/>
                    <a:pt x="17704" y="2650"/>
                    <a:pt x="17117" y="3400"/>
                  </a:cubicBezTo>
                  <a:cubicBezTo>
                    <a:pt x="17073" y="3453"/>
                    <a:pt x="17100" y="3538"/>
                    <a:pt x="17175" y="3543"/>
                  </a:cubicBezTo>
                  <a:cubicBezTo>
                    <a:pt x="19945" y="3587"/>
                    <a:pt x="22714" y="3632"/>
                    <a:pt x="25470" y="3931"/>
                  </a:cubicBezTo>
                  <a:cubicBezTo>
                    <a:pt x="26860" y="4079"/>
                    <a:pt x="28222" y="4338"/>
                    <a:pt x="29589" y="4601"/>
                  </a:cubicBezTo>
                  <a:cubicBezTo>
                    <a:pt x="30004" y="4680"/>
                    <a:pt x="30415" y="4733"/>
                    <a:pt x="30828" y="4733"/>
                  </a:cubicBezTo>
                  <a:cubicBezTo>
                    <a:pt x="31051" y="4733"/>
                    <a:pt x="31275" y="4718"/>
                    <a:pt x="31501" y="4682"/>
                  </a:cubicBezTo>
                  <a:cubicBezTo>
                    <a:pt x="32153" y="4583"/>
                    <a:pt x="32778" y="4369"/>
                    <a:pt x="33421" y="4208"/>
                  </a:cubicBezTo>
                  <a:cubicBezTo>
                    <a:pt x="34518" y="3935"/>
                    <a:pt x="35649" y="3799"/>
                    <a:pt x="36781" y="3799"/>
                  </a:cubicBezTo>
                  <a:cubicBezTo>
                    <a:pt x="37202" y="3799"/>
                    <a:pt x="37624" y="3818"/>
                    <a:pt x="38045" y="3855"/>
                  </a:cubicBezTo>
                  <a:cubicBezTo>
                    <a:pt x="38048" y="3856"/>
                    <a:pt x="38052" y="3856"/>
                    <a:pt x="38055" y="3856"/>
                  </a:cubicBezTo>
                  <a:cubicBezTo>
                    <a:pt x="38143" y="3856"/>
                    <a:pt x="38139" y="3699"/>
                    <a:pt x="38036" y="3695"/>
                  </a:cubicBezTo>
                  <a:cubicBezTo>
                    <a:pt x="37618" y="3658"/>
                    <a:pt x="37199" y="3640"/>
                    <a:pt x="36779" y="3640"/>
                  </a:cubicBezTo>
                  <a:cubicBezTo>
                    <a:pt x="35860" y="3640"/>
                    <a:pt x="34938" y="3728"/>
                    <a:pt x="34033" y="3909"/>
                  </a:cubicBezTo>
                  <a:cubicBezTo>
                    <a:pt x="33368" y="4034"/>
                    <a:pt x="32720" y="4244"/>
                    <a:pt x="32068" y="4405"/>
                  </a:cubicBezTo>
                  <a:cubicBezTo>
                    <a:pt x="31627" y="4511"/>
                    <a:pt x="31193" y="4571"/>
                    <a:pt x="30755" y="4571"/>
                  </a:cubicBezTo>
                  <a:cubicBezTo>
                    <a:pt x="30510" y="4571"/>
                    <a:pt x="30263" y="4552"/>
                    <a:pt x="30013" y="4512"/>
                  </a:cubicBezTo>
                  <a:cubicBezTo>
                    <a:pt x="29334" y="4405"/>
                    <a:pt x="28664" y="4235"/>
                    <a:pt x="27985" y="4119"/>
                  </a:cubicBezTo>
                  <a:cubicBezTo>
                    <a:pt x="27329" y="4003"/>
                    <a:pt x="26668" y="3909"/>
                    <a:pt x="26006" y="3829"/>
                  </a:cubicBezTo>
                  <a:cubicBezTo>
                    <a:pt x="24631" y="3659"/>
                    <a:pt x="23250" y="3561"/>
                    <a:pt x="21875" y="3498"/>
                  </a:cubicBezTo>
                  <a:cubicBezTo>
                    <a:pt x="20360" y="3429"/>
                    <a:pt x="18849" y="3406"/>
                    <a:pt x="17339" y="3380"/>
                  </a:cubicBezTo>
                  <a:lnTo>
                    <a:pt x="17339" y="3380"/>
                  </a:lnTo>
                  <a:cubicBezTo>
                    <a:pt x="17910" y="2651"/>
                    <a:pt x="18481" y="1928"/>
                    <a:pt x="19052" y="1198"/>
                  </a:cubicBezTo>
                  <a:cubicBezTo>
                    <a:pt x="19087" y="1153"/>
                    <a:pt x="19087" y="1099"/>
                    <a:pt x="19038" y="1064"/>
                  </a:cubicBezTo>
                  <a:cubicBezTo>
                    <a:pt x="18317" y="595"/>
                    <a:pt x="17520" y="88"/>
                    <a:pt x="16647" y="88"/>
                  </a:cubicBezTo>
                  <a:cubicBezTo>
                    <a:pt x="16529" y="88"/>
                    <a:pt x="16411" y="97"/>
                    <a:pt x="16291" y="117"/>
                  </a:cubicBezTo>
                  <a:cubicBezTo>
                    <a:pt x="15898" y="184"/>
                    <a:pt x="15509" y="353"/>
                    <a:pt x="15232" y="653"/>
                  </a:cubicBezTo>
                  <a:cubicBezTo>
                    <a:pt x="15112" y="791"/>
                    <a:pt x="15014" y="947"/>
                    <a:pt x="14951" y="1122"/>
                  </a:cubicBezTo>
                  <a:cubicBezTo>
                    <a:pt x="14865" y="1324"/>
                    <a:pt x="14817" y="1548"/>
                    <a:pt x="14675" y="1720"/>
                  </a:cubicBezTo>
                  <a:lnTo>
                    <a:pt x="14675" y="1720"/>
                  </a:lnTo>
                  <a:cubicBezTo>
                    <a:pt x="14171" y="1076"/>
                    <a:pt x="13543" y="373"/>
                    <a:pt x="12685" y="373"/>
                  </a:cubicBezTo>
                  <a:cubicBezTo>
                    <a:pt x="12602" y="373"/>
                    <a:pt x="12516" y="379"/>
                    <a:pt x="12427" y="394"/>
                  </a:cubicBezTo>
                  <a:cubicBezTo>
                    <a:pt x="11981" y="465"/>
                    <a:pt x="11659" y="746"/>
                    <a:pt x="11494" y="1162"/>
                  </a:cubicBezTo>
                  <a:cubicBezTo>
                    <a:pt x="11382" y="1425"/>
                    <a:pt x="11310" y="1702"/>
                    <a:pt x="11190" y="1961"/>
                  </a:cubicBezTo>
                  <a:cubicBezTo>
                    <a:pt x="11078" y="2203"/>
                    <a:pt x="10944" y="2430"/>
                    <a:pt x="10788" y="2645"/>
                  </a:cubicBezTo>
                  <a:cubicBezTo>
                    <a:pt x="10627" y="2868"/>
                    <a:pt x="10439" y="3074"/>
                    <a:pt x="10225" y="3261"/>
                  </a:cubicBezTo>
                  <a:cubicBezTo>
                    <a:pt x="10111" y="3360"/>
                    <a:pt x="9990" y="3463"/>
                    <a:pt x="9837" y="3463"/>
                  </a:cubicBezTo>
                  <a:cubicBezTo>
                    <a:pt x="9811" y="3463"/>
                    <a:pt x="9784" y="3460"/>
                    <a:pt x="9756" y="3453"/>
                  </a:cubicBezTo>
                  <a:cubicBezTo>
                    <a:pt x="9618" y="3422"/>
                    <a:pt x="9506" y="3315"/>
                    <a:pt x="9394" y="3239"/>
                  </a:cubicBezTo>
                  <a:cubicBezTo>
                    <a:pt x="8934" y="2926"/>
                    <a:pt x="8438" y="2667"/>
                    <a:pt x="7925" y="2462"/>
                  </a:cubicBezTo>
                  <a:cubicBezTo>
                    <a:pt x="6866" y="2042"/>
                    <a:pt x="5731" y="1845"/>
                    <a:pt x="4597" y="1792"/>
                  </a:cubicBezTo>
                  <a:cubicBezTo>
                    <a:pt x="4345" y="1779"/>
                    <a:pt x="4092" y="1774"/>
                    <a:pt x="3840" y="1774"/>
                  </a:cubicBezTo>
                  <a:cubicBezTo>
                    <a:pt x="2648" y="1774"/>
                    <a:pt x="1455" y="1898"/>
                    <a:pt x="274" y="2025"/>
                  </a:cubicBezTo>
                  <a:lnTo>
                    <a:pt x="274" y="2025"/>
                  </a:lnTo>
                  <a:cubicBezTo>
                    <a:pt x="233" y="1303"/>
                    <a:pt x="786" y="687"/>
                    <a:pt x="1430" y="425"/>
                  </a:cubicBezTo>
                  <a:cubicBezTo>
                    <a:pt x="1946" y="213"/>
                    <a:pt x="2502" y="169"/>
                    <a:pt x="3057" y="169"/>
                  </a:cubicBezTo>
                  <a:cubicBezTo>
                    <a:pt x="3357" y="169"/>
                    <a:pt x="3656" y="182"/>
                    <a:pt x="3949" y="188"/>
                  </a:cubicBezTo>
                  <a:cubicBezTo>
                    <a:pt x="4825" y="206"/>
                    <a:pt x="5709" y="215"/>
                    <a:pt x="6585" y="246"/>
                  </a:cubicBezTo>
                  <a:cubicBezTo>
                    <a:pt x="7228" y="260"/>
                    <a:pt x="7880" y="313"/>
                    <a:pt x="8501" y="478"/>
                  </a:cubicBezTo>
                  <a:cubicBezTo>
                    <a:pt x="9193" y="670"/>
                    <a:pt x="9827" y="1019"/>
                    <a:pt x="10194" y="1658"/>
                  </a:cubicBezTo>
                  <a:cubicBezTo>
                    <a:pt x="10210" y="1686"/>
                    <a:pt x="10235" y="1698"/>
                    <a:pt x="10260" y="1698"/>
                  </a:cubicBezTo>
                  <a:cubicBezTo>
                    <a:pt x="10317" y="1698"/>
                    <a:pt x="10374" y="1638"/>
                    <a:pt x="10337" y="1573"/>
                  </a:cubicBezTo>
                  <a:cubicBezTo>
                    <a:pt x="9635" y="358"/>
                    <a:pt x="8090" y="139"/>
                    <a:pt x="6812" y="81"/>
                  </a:cubicBezTo>
                  <a:cubicBezTo>
                    <a:pt x="5879" y="45"/>
                    <a:pt x="4950" y="36"/>
                    <a:pt x="4016" y="23"/>
                  </a:cubicBezTo>
                  <a:cubicBezTo>
                    <a:pt x="3697" y="16"/>
                    <a:pt x="3368" y="1"/>
                    <a:pt x="3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3"/>
            <p:cNvSpPr/>
            <p:nvPr/>
          </p:nvSpPr>
          <p:spPr>
            <a:xfrm>
              <a:off x="2302558" y="3869100"/>
              <a:ext cx="1821646" cy="222093"/>
            </a:xfrm>
            <a:custGeom>
              <a:avLst/>
              <a:gdLst/>
              <a:ahLst/>
              <a:cxnLst/>
              <a:rect l="l" t="t" r="r" b="b"/>
              <a:pathLst>
                <a:path w="33391" h="4071" extrusionOk="0">
                  <a:moveTo>
                    <a:pt x="26056" y="1"/>
                  </a:moveTo>
                  <a:cubicBezTo>
                    <a:pt x="26027" y="1"/>
                    <a:pt x="25997" y="2"/>
                    <a:pt x="25966" y="6"/>
                  </a:cubicBezTo>
                  <a:cubicBezTo>
                    <a:pt x="25770" y="28"/>
                    <a:pt x="25582" y="95"/>
                    <a:pt x="25404" y="171"/>
                  </a:cubicBezTo>
                  <a:cubicBezTo>
                    <a:pt x="24707" y="448"/>
                    <a:pt x="24108" y="917"/>
                    <a:pt x="23518" y="1377"/>
                  </a:cubicBezTo>
                  <a:cubicBezTo>
                    <a:pt x="22915" y="1846"/>
                    <a:pt x="22295" y="2342"/>
                    <a:pt x="21562" y="2583"/>
                  </a:cubicBezTo>
                  <a:cubicBezTo>
                    <a:pt x="21298" y="2668"/>
                    <a:pt x="21033" y="2700"/>
                    <a:pt x="20769" y="2700"/>
                  </a:cubicBezTo>
                  <a:cubicBezTo>
                    <a:pt x="20094" y="2700"/>
                    <a:pt x="19417" y="2488"/>
                    <a:pt x="18743" y="2382"/>
                  </a:cubicBezTo>
                  <a:cubicBezTo>
                    <a:pt x="17874" y="2244"/>
                    <a:pt x="16993" y="2175"/>
                    <a:pt x="16112" y="2175"/>
                  </a:cubicBezTo>
                  <a:cubicBezTo>
                    <a:pt x="14883" y="2175"/>
                    <a:pt x="13655" y="2309"/>
                    <a:pt x="12459" y="2574"/>
                  </a:cubicBezTo>
                  <a:cubicBezTo>
                    <a:pt x="12044" y="2671"/>
                    <a:pt x="11614" y="2818"/>
                    <a:pt x="11184" y="2818"/>
                  </a:cubicBezTo>
                  <a:cubicBezTo>
                    <a:pt x="11058" y="2818"/>
                    <a:pt x="10931" y="2806"/>
                    <a:pt x="10806" y="2775"/>
                  </a:cubicBezTo>
                  <a:cubicBezTo>
                    <a:pt x="10306" y="2655"/>
                    <a:pt x="9832" y="2387"/>
                    <a:pt x="9350" y="2195"/>
                  </a:cubicBezTo>
                  <a:cubicBezTo>
                    <a:pt x="8371" y="1802"/>
                    <a:pt x="7366" y="1458"/>
                    <a:pt x="6352" y="1181"/>
                  </a:cubicBezTo>
                  <a:cubicBezTo>
                    <a:pt x="5352" y="908"/>
                    <a:pt x="4320" y="662"/>
                    <a:pt x="3288" y="537"/>
                  </a:cubicBezTo>
                  <a:cubicBezTo>
                    <a:pt x="3178" y="525"/>
                    <a:pt x="3071" y="518"/>
                    <a:pt x="2965" y="518"/>
                  </a:cubicBezTo>
                  <a:cubicBezTo>
                    <a:pt x="2622" y="518"/>
                    <a:pt x="2299" y="587"/>
                    <a:pt x="1970" y="734"/>
                  </a:cubicBezTo>
                  <a:cubicBezTo>
                    <a:pt x="1582" y="899"/>
                    <a:pt x="1215" y="1140"/>
                    <a:pt x="800" y="1230"/>
                  </a:cubicBezTo>
                  <a:cubicBezTo>
                    <a:pt x="720" y="1247"/>
                    <a:pt x="639" y="1256"/>
                    <a:pt x="558" y="1256"/>
                  </a:cubicBezTo>
                  <a:cubicBezTo>
                    <a:pt x="426" y="1256"/>
                    <a:pt x="295" y="1232"/>
                    <a:pt x="170" y="1176"/>
                  </a:cubicBezTo>
                  <a:cubicBezTo>
                    <a:pt x="158" y="1170"/>
                    <a:pt x="145" y="1168"/>
                    <a:pt x="134" y="1168"/>
                  </a:cubicBezTo>
                  <a:cubicBezTo>
                    <a:pt x="56" y="1168"/>
                    <a:pt x="0" y="1280"/>
                    <a:pt x="85" y="1319"/>
                  </a:cubicBezTo>
                  <a:cubicBezTo>
                    <a:pt x="245" y="1392"/>
                    <a:pt x="404" y="1423"/>
                    <a:pt x="560" y="1423"/>
                  </a:cubicBezTo>
                  <a:cubicBezTo>
                    <a:pt x="1160" y="1423"/>
                    <a:pt x="1735" y="978"/>
                    <a:pt x="2287" y="783"/>
                  </a:cubicBezTo>
                  <a:cubicBezTo>
                    <a:pt x="2499" y="710"/>
                    <a:pt x="2711" y="682"/>
                    <a:pt x="2925" y="682"/>
                  </a:cubicBezTo>
                  <a:cubicBezTo>
                    <a:pt x="3231" y="682"/>
                    <a:pt x="3540" y="739"/>
                    <a:pt x="3851" y="796"/>
                  </a:cubicBezTo>
                  <a:cubicBezTo>
                    <a:pt x="4369" y="886"/>
                    <a:pt x="4887" y="989"/>
                    <a:pt x="5401" y="1114"/>
                  </a:cubicBezTo>
                  <a:cubicBezTo>
                    <a:pt x="6442" y="1359"/>
                    <a:pt x="7465" y="1668"/>
                    <a:pt x="8470" y="2034"/>
                  </a:cubicBezTo>
                  <a:cubicBezTo>
                    <a:pt x="8974" y="2217"/>
                    <a:pt x="9479" y="2427"/>
                    <a:pt x="9975" y="2641"/>
                  </a:cubicBezTo>
                  <a:cubicBezTo>
                    <a:pt x="10386" y="2821"/>
                    <a:pt x="10786" y="2993"/>
                    <a:pt x="11232" y="2993"/>
                  </a:cubicBezTo>
                  <a:cubicBezTo>
                    <a:pt x="11286" y="2993"/>
                    <a:pt x="11340" y="2991"/>
                    <a:pt x="11395" y="2985"/>
                  </a:cubicBezTo>
                  <a:cubicBezTo>
                    <a:pt x="11909" y="2927"/>
                    <a:pt x="12405" y="2762"/>
                    <a:pt x="12905" y="2659"/>
                  </a:cubicBezTo>
                  <a:cubicBezTo>
                    <a:pt x="13441" y="2552"/>
                    <a:pt x="13986" y="2476"/>
                    <a:pt x="14531" y="2418"/>
                  </a:cubicBezTo>
                  <a:cubicBezTo>
                    <a:pt x="15063" y="2369"/>
                    <a:pt x="15597" y="2344"/>
                    <a:pt x="16130" y="2344"/>
                  </a:cubicBezTo>
                  <a:cubicBezTo>
                    <a:pt x="16663" y="2344"/>
                    <a:pt x="17196" y="2369"/>
                    <a:pt x="17725" y="2418"/>
                  </a:cubicBezTo>
                  <a:cubicBezTo>
                    <a:pt x="18279" y="2476"/>
                    <a:pt x="18833" y="2552"/>
                    <a:pt x="19378" y="2664"/>
                  </a:cubicBezTo>
                  <a:cubicBezTo>
                    <a:pt x="19828" y="2759"/>
                    <a:pt x="20279" y="2881"/>
                    <a:pt x="20740" y="2881"/>
                  </a:cubicBezTo>
                  <a:cubicBezTo>
                    <a:pt x="20777" y="2881"/>
                    <a:pt x="20814" y="2880"/>
                    <a:pt x="20852" y="2878"/>
                  </a:cubicBezTo>
                  <a:cubicBezTo>
                    <a:pt x="21580" y="2851"/>
                    <a:pt x="22236" y="2507"/>
                    <a:pt x="22822" y="2101"/>
                  </a:cubicBezTo>
                  <a:cubicBezTo>
                    <a:pt x="23456" y="1659"/>
                    <a:pt x="24028" y="1140"/>
                    <a:pt x="24684" y="729"/>
                  </a:cubicBezTo>
                  <a:cubicBezTo>
                    <a:pt x="25006" y="520"/>
                    <a:pt x="25354" y="341"/>
                    <a:pt x="25721" y="229"/>
                  </a:cubicBezTo>
                  <a:cubicBezTo>
                    <a:pt x="25839" y="193"/>
                    <a:pt x="25947" y="174"/>
                    <a:pt x="26050" y="174"/>
                  </a:cubicBezTo>
                  <a:cubicBezTo>
                    <a:pt x="26204" y="174"/>
                    <a:pt x="26350" y="216"/>
                    <a:pt x="26516" y="310"/>
                  </a:cubicBezTo>
                  <a:cubicBezTo>
                    <a:pt x="26748" y="439"/>
                    <a:pt x="26976" y="578"/>
                    <a:pt x="27208" y="712"/>
                  </a:cubicBezTo>
                  <a:cubicBezTo>
                    <a:pt x="27425" y="838"/>
                    <a:pt x="27649" y="965"/>
                    <a:pt x="27870" y="1098"/>
                  </a:cubicBezTo>
                  <a:lnTo>
                    <a:pt x="27870" y="1098"/>
                  </a:lnTo>
                  <a:cubicBezTo>
                    <a:pt x="27478" y="2114"/>
                    <a:pt x="26937" y="3068"/>
                    <a:pt x="26261" y="3928"/>
                  </a:cubicBezTo>
                  <a:cubicBezTo>
                    <a:pt x="26216" y="3988"/>
                    <a:pt x="26257" y="4071"/>
                    <a:pt x="26324" y="4071"/>
                  </a:cubicBezTo>
                  <a:cubicBezTo>
                    <a:pt x="26337" y="4071"/>
                    <a:pt x="26350" y="4068"/>
                    <a:pt x="26364" y="4062"/>
                  </a:cubicBezTo>
                  <a:cubicBezTo>
                    <a:pt x="26369" y="4059"/>
                    <a:pt x="26374" y="4057"/>
                    <a:pt x="26380" y="4054"/>
                  </a:cubicBezTo>
                  <a:lnTo>
                    <a:pt x="26380" y="4054"/>
                  </a:lnTo>
                  <a:lnTo>
                    <a:pt x="26382" y="4057"/>
                  </a:lnTo>
                  <a:cubicBezTo>
                    <a:pt x="26383" y="4055"/>
                    <a:pt x="26385" y="4053"/>
                    <a:pt x="26386" y="4051"/>
                  </a:cubicBezTo>
                  <a:lnTo>
                    <a:pt x="26386" y="4051"/>
                  </a:lnTo>
                  <a:cubicBezTo>
                    <a:pt x="26982" y="3774"/>
                    <a:pt x="27582" y="3506"/>
                    <a:pt x="28222" y="3352"/>
                  </a:cubicBezTo>
                  <a:cubicBezTo>
                    <a:pt x="28526" y="3277"/>
                    <a:pt x="28827" y="3239"/>
                    <a:pt x="29127" y="3239"/>
                  </a:cubicBezTo>
                  <a:cubicBezTo>
                    <a:pt x="29441" y="3239"/>
                    <a:pt x="29754" y="3281"/>
                    <a:pt x="30071" y="3365"/>
                  </a:cubicBezTo>
                  <a:cubicBezTo>
                    <a:pt x="30922" y="3581"/>
                    <a:pt x="31778" y="4021"/>
                    <a:pt x="32660" y="4021"/>
                  </a:cubicBezTo>
                  <a:cubicBezTo>
                    <a:pt x="32870" y="4021"/>
                    <a:pt x="33083" y="3996"/>
                    <a:pt x="33296" y="3937"/>
                  </a:cubicBezTo>
                  <a:cubicBezTo>
                    <a:pt x="33390" y="3912"/>
                    <a:pt x="33365" y="3776"/>
                    <a:pt x="33282" y="3776"/>
                  </a:cubicBezTo>
                  <a:cubicBezTo>
                    <a:pt x="33274" y="3776"/>
                    <a:pt x="33265" y="3778"/>
                    <a:pt x="33256" y="3780"/>
                  </a:cubicBezTo>
                  <a:cubicBezTo>
                    <a:pt x="33052" y="3837"/>
                    <a:pt x="32849" y="3860"/>
                    <a:pt x="32647" y="3860"/>
                  </a:cubicBezTo>
                  <a:cubicBezTo>
                    <a:pt x="31695" y="3860"/>
                    <a:pt x="30770" y="3327"/>
                    <a:pt x="29848" y="3146"/>
                  </a:cubicBezTo>
                  <a:cubicBezTo>
                    <a:pt x="29621" y="3101"/>
                    <a:pt x="29397" y="3081"/>
                    <a:pt x="29175" y="3081"/>
                  </a:cubicBezTo>
                  <a:cubicBezTo>
                    <a:pt x="28276" y="3081"/>
                    <a:pt x="27415" y="3414"/>
                    <a:pt x="26586" y="3784"/>
                  </a:cubicBezTo>
                  <a:lnTo>
                    <a:pt x="26586" y="3784"/>
                  </a:lnTo>
                  <a:cubicBezTo>
                    <a:pt x="27189" y="2955"/>
                    <a:pt x="27682" y="2052"/>
                    <a:pt x="28052" y="1091"/>
                  </a:cubicBezTo>
                  <a:cubicBezTo>
                    <a:pt x="28061" y="1056"/>
                    <a:pt x="28039" y="1011"/>
                    <a:pt x="28012" y="993"/>
                  </a:cubicBezTo>
                  <a:cubicBezTo>
                    <a:pt x="27539" y="721"/>
                    <a:pt x="27070" y="435"/>
                    <a:pt x="26592" y="171"/>
                  </a:cubicBezTo>
                  <a:cubicBezTo>
                    <a:pt x="26425" y="74"/>
                    <a:pt x="26251" y="1"/>
                    <a:pt x="26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3"/>
            <p:cNvSpPr/>
            <p:nvPr/>
          </p:nvSpPr>
          <p:spPr>
            <a:xfrm>
              <a:off x="3035857" y="3672642"/>
              <a:ext cx="2563539" cy="137588"/>
            </a:xfrm>
            <a:custGeom>
              <a:avLst/>
              <a:gdLst/>
              <a:ahLst/>
              <a:cxnLst/>
              <a:rect l="l" t="t" r="r" b="b"/>
              <a:pathLst>
                <a:path w="46990" h="2522" extrusionOk="0">
                  <a:moveTo>
                    <a:pt x="29516" y="1"/>
                  </a:moveTo>
                  <a:cubicBezTo>
                    <a:pt x="26203" y="1"/>
                    <a:pt x="22956" y="840"/>
                    <a:pt x="19645" y="840"/>
                  </a:cubicBezTo>
                  <a:cubicBezTo>
                    <a:pt x="19532" y="840"/>
                    <a:pt x="19419" y="839"/>
                    <a:pt x="19306" y="837"/>
                  </a:cubicBezTo>
                  <a:cubicBezTo>
                    <a:pt x="17886" y="813"/>
                    <a:pt x="16474" y="584"/>
                    <a:pt x="15055" y="584"/>
                  </a:cubicBezTo>
                  <a:cubicBezTo>
                    <a:pt x="14907" y="584"/>
                    <a:pt x="14759" y="586"/>
                    <a:pt x="14611" y="592"/>
                  </a:cubicBezTo>
                  <a:cubicBezTo>
                    <a:pt x="13883" y="623"/>
                    <a:pt x="13160" y="721"/>
                    <a:pt x="12472" y="980"/>
                  </a:cubicBezTo>
                  <a:cubicBezTo>
                    <a:pt x="12137" y="1101"/>
                    <a:pt x="11820" y="1257"/>
                    <a:pt x="11516" y="1454"/>
                  </a:cubicBezTo>
                  <a:cubicBezTo>
                    <a:pt x="11194" y="1659"/>
                    <a:pt x="10890" y="1909"/>
                    <a:pt x="10551" y="2097"/>
                  </a:cubicBezTo>
                  <a:cubicBezTo>
                    <a:pt x="10193" y="2288"/>
                    <a:pt x="9827" y="2366"/>
                    <a:pt x="9460" y="2366"/>
                  </a:cubicBezTo>
                  <a:cubicBezTo>
                    <a:pt x="8341" y="2366"/>
                    <a:pt x="7205" y="1648"/>
                    <a:pt x="6214" y="1235"/>
                  </a:cubicBezTo>
                  <a:cubicBezTo>
                    <a:pt x="5459" y="922"/>
                    <a:pt x="4682" y="761"/>
                    <a:pt x="3869" y="757"/>
                  </a:cubicBezTo>
                  <a:cubicBezTo>
                    <a:pt x="3844" y="757"/>
                    <a:pt x="3820" y="757"/>
                    <a:pt x="3795" y="757"/>
                  </a:cubicBezTo>
                  <a:cubicBezTo>
                    <a:pt x="2976" y="757"/>
                    <a:pt x="2156" y="901"/>
                    <a:pt x="1358" y="1083"/>
                  </a:cubicBezTo>
                  <a:cubicBezTo>
                    <a:pt x="934" y="1181"/>
                    <a:pt x="509" y="1293"/>
                    <a:pt x="94" y="1405"/>
                  </a:cubicBezTo>
                  <a:cubicBezTo>
                    <a:pt x="0" y="1417"/>
                    <a:pt x="29" y="1556"/>
                    <a:pt x="114" y="1556"/>
                  </a:cubicBezTo>
                  <a:cubicBezTo>
                    <a:pt x="121" y="1556"/>
                    <a:pt x="130" y="1555"/>
                    <a:pt x="139" y="1552"/>
                  </a:cubicBezTo>
                  <a:cubicBezTo>
                    <a:pt x="1328" y="1240"/>
                    <a:pt x="2583" y="911"/>
                    <a:pt x="3829" y="911"/>
                  </a:cubicBezTo>
                  <a:cubicBezTo>
                    <a:pt x="4329" y="911"/>
                    <a:pt x="4828" y="964"/>
                    <a:pt x="5320" y="1092"/>
                  </a:cubicBezTo>
                  <a:cubicBezTo>
                    <a:pt x="6715" y="1454"/>
                    <a:pt x="7978" y="2522"/>
                    <a:pt x="9464" y="2522"/>
                  </a:cubicBezTo>
                  <a:cubicBezTo>
                    <a:pt x="9483" y="2522"/>
                    <a:pt x="9501" y="2522"/>
                    <a:pt x="9519" y="2521"/>
                  </a:cubicBezTo>
                  <a:cubicBezTo>
                    <a:pt x="10283" y="2508"/>
                    <a:pt x="10841" y="2106"/>
                    <a:pt x="11449" y="1695"/>
                  </a:cubicBezTo>
                  <a:cubicBezTo>
                    <a:pt x="12074" y="1262"/>
                    <a:pt x="12780" y="994"/>
                    <a:pt x="13521" y="860"/>
                  </a:cubicBezTo>
                  <a:cubicBezTo>
                    <a:pt x="14033" y="768"/>
                    <a:pt x="14550" y="735"/>
                    <a:pt x="15068" y="735"/>
                  </a:cubicBezTo>
                  <a:cubicBezTo>
                    <a:pt x="16094" y="735"/>
                    <a:pt x="17127" y="866"/>
                    <a:pt x="18145" y="940"/>
                  </a:cubicBezTo>
                  <a:cubicBezTo>
                    <a:pt x="18599" y="973"/>
                    <a:pt x="19052" y="988"/>
                    <a:pt x="19504" y="988"/>
                  </a:cubicBezTo>
                  <a:cubicBezTo>
                    <a:pt x="22499" y="988"/>
                    <a:pt x="25448" y="341"/>
                    <a:pt x="28441" y="190"/>
                  </a:cubicBezTo>
                  <a:cubicBezTo>
                    <a:pt x="28805" y="171"/>
                    <a:pt x="29170" y="160"/>
                    <a:pt x="29535" y="160"/>
                  </a:cubicBezTo>
                  <a:cubicBezTo>
                    <a:pt x="30038" y="160"/>
                    <a:pt x="30541" y="181"/>
                    <a:pt x="31040" y="230"/>
                  </a:cubicBezTo>
                  <a:cubicBezTo>
                    <a:pt x="31795" y="297"/>
                    <a:pt x="32640" y="382"/>
                    <a:pt x="33314" y="761"/>
                  </a:cubicBezTo>
                  <a:cubicBezTo>
                    <a:pt x="33663" y="958"/>
                    <a:pt x="33864" y="1235"/>
                    <a:pt x="34091" y="1548"/>
                  </a:cubicBezTo>
                  <a:cubicBezTo>
                    <a:pt x="34266" y="1789"/>
                    <a:pt x="34471" y="1990"/>
                    <a:pt x="34770" y="2021"/>
                  </a:cubicBezTo>
                  <a:cubicBezTo>
                    <a:pt x="34806" y="2025"/>
                    <a:pt x="34841" y="2027"/>
                    <a:pt x="34877" y="2027"/>
                  </a:cubicBezTo>
                  <a:cubicBezTo>
                    <a:pt x="35181" y="2027"/>
                    <a:pt x="35466" y="1881"/>
                    <a:pt x="35731" y="1753"/>
                  </a:cubicBezTo>
                  <a:cubicBezTo>
                    <a:pt x="36098" y="1587"/>
                    <a:pt x="36462" y="1480"/>
                    <a:pt x="36867" y="1480"/>
                  </a:cubicBezTo>
                  <a:cubicBezTo>
                    <a:pt x="36875" y="1480"/>
                    <a:pt x="36884" y="1481"/>
                    <a:pt x="36892" y="1481"/>
                  </a:cubicBezTo>
                  <a:cubicBezTo>
                    <a:pt x="37692" y="1498"/>
                    <a:pt x="38451" y="1807"/>
                    <a:pt x="39237" y="1932"/>
                  </a:cubicBezTo>
                  <a:cubicBezTo>
                    <a:pt x="39441" y="1965"/>
                    <a:pt x="39642" y="1980"/>
                    <a:pt x="39840" y="1980"/>
                  </a:cubicBezTo>
                  <a:cubicBezTo>
                    <a:pt x="40414" y="1980"/>
                    <a:pt x="40967" y="1852"/>
                    <a:pt x="41529" y="1659"/>
                  </a:cubicBezTo>
                  <a:cubicBezTo>
                    <a:pt x="42297" y="1391"/>
                    <a:pt x="43052" y="1047"/>
                    <a:pt x="43869" y="967"/>
                  </a:cubicBezTo>
                  <a:cubicBezTo>
                    <a:pt x="43981" y="956"/>
                    <a:pt x="44094" y="949"/>
                    <a:pt x="44207" y="949"/>
                  </a:cubicBezTo>
                  <a:cubicBezTo>
                    <a:pt x="44493" y="949"/>
                    <a:pt x="44779" y="990"/>
                    <a:pt x="45044" y="1092"/>
                  </a:cubicBezTo>
                  <a:cubicBezTo>
                    <a:pt x="45415" y="1226"/>
                    <a:pt x="45705" y="1476"/>
                    <a:pt x="46013" y="1717"/>
                  </a:cubicBezTo>
                  <a:cubicBezTo>
                    <a:pt x="46264" y="1909"/>
                    <a:pt x="46527" y="2084"/>
                    <a:pt x="46844" y="2155"/>
                  </a:cubicBezTo>
                  <a:cubicBezTo>
                    <a:pt x="46851" y="2157"/>
                    <a:pt x="46858" y="2157"/>
                    <a:pt x="46864" y="2157"/>
                  </a:cubicBezTo>
                  <a:cubicBezTo>
                    <a:pt x="46957" y="2157"/>
                    <a:pt x="46989" y="2015"/>
                    <a:pt x="46889" y="1994"/>
                  </a:cubicBezTo>
                  <a:cubicBezTo>
                    <a:pt x="46179" y="1833"/>
                    <a:pt x="45736" y="1150"/>
                    <a:pt x="45057" y="918"/>
                  </a:cubicBezTo>
                  <a:cubicBezTo>
                    <a:pt x="44782" y="822"/>
                    <a:pt x="44494" y="783"/>
                    <a:pt x="44204" y="783"/>
                  </a:cubicBezTo>
                  <a:cubicBezTo>
                    <a:pt x="43760" y="783"/>
                    <a:pt x="43310" y="876"/>
                    <a:pt x="42891" y="1003"/>
                  </a:cubicBezTo>
                  <a:cubicBezTo>
                    <a:pt x="42091" y="1235"/>
                    <a:pt x="41337" y="1619"/>
                    <a:pt x="40519" y="1766"/>
                  </a:cubicBezTo>
                  <a:cubicBezTo>
                    <a:pt x="40322" y="1803"/>
                    <a:pt x="40127" y="1818"/>
                    <a:pt x="39934" y="1818"/>
                  </a:cubicBezTo>
                  <a:cubicBezTo>
                    <a:pt x="39297" y="1818"/>
                    <a:pt x="38680" y="1649"/>
                    <a:pt x="38049" y="1498"/>
                  </a:cubicBezTo>
                  <a:cubicBezTo>
                    <a:pt x="37654" y="1403"/>
                    <a:pt x="37247" y="1324"/>
                    <a:pt x="36843" y="1324"/>
                  </a:cubicBezTo>
                  <a:cubicBezTo>
                    <a:pt x="36531" y="1324"/>
                    <a:pt x="36220" y="1371"/>
                    <a:pt x="35918" y="1494"/>
                  </a:cubicBezTo>
                  <a:cubicBezTo>
                    <a:pt x="35604" y="1620"/>
                    <a:pt x="35240" y="1871"/>
                    <a:pt x="34880" y="1871"/>
                  </a:cubicBezTo>
                  <a:cubicBezTo>
                    <a:pt x="34832" y="1871"/>
                    <a:pt x="34783" y="1866"/>
                    <a:pt x="34735" y="1856"/>
                  </a:cubicBezTo>
                  <a:cubicBezTo>
                    <a:pt x="34346" y="1771"/>
                    <a:pt x="34185" y="1364"/>
                    <a:pt x="33957" y="1092"/>
                  </a:cubicBezTo>
                  <a:cubicBezTo>
                    <a:pt x="33533" y="569"/>
                    <a:pt x="32858" y="346"/>
                    <a:pt x="32215" y="225"/>
                  </a:cubicBezTo>
                  <a:cubicBezTo>
                    <a:pt x="31398" y="69"/>
                    <a:pt x="30563" y="11"/>
                    <a:pt x="29736" y="2"/>
                  </a:cubicBezTo>
                  <a:cubicBezTo>
                    <a:pt x="29663" y="1"/>
                    <a:pt x="29589" y="1"/>
                    <a:pt x="29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3"/>
            <p:cNvSpPr/>
            <p:nvPr/>
          </p:nvSpPr>
          <p:spPr>
            <a:xfrm>
              <a:off x="5674936" y="3795885"/>
              <a:ext cx="861533" cy="100872"/>
            </a:xfrm>
            <a:custGeom>
              <a:avLst/>
              <a:gdLst/>
              <a:ahLst/>
              <a:cxnLst/>
              <a:rect l="l" t="t" r="r" b="b"/>
              <a:pathLst>
                <a:path w="15792" h="1849" extrusionOk="0">
                  <a:moveTo>
                    <a:pt x="11025" y="0"/>
                  </a:moveTo>
                  <a:cubicBezTo>
                    <a:pt x="10952" y="0"/>
                    <a:pt x="10880" y="8"/>
                    <a:pt x="10809" y="26"/>
                  </a:cubicBezTo>
                  <a:cubicBezTo>
                    <a:pt x="10603" y="79"/>
                    <a:pt x="10438" y="213"/>
                    <a:pt x="10295" y="379"/>
                  </a:cubicBezTo>
                  <a:cubicBezTo>
                    <a:pt x="10045" y="673"/>
                    <a:pt x="9839" y="1165"/>
                    <a:pt x="9415" y="1232"/>
                  </a:cubicBezTo>
                  <a:cubicBezTo>
                    <a:pt x="9382" y="1237"/>
                    <a:pt x="9350" y="1240"/>
                    <a:pt x="9318" y="1240"/>
                  </a:cubicBezTo>
                  <a:cubicBezTo>
                    <a:pt x="9092" y="1240"/>
                    <a:pt x="8885" y="1111"/>
                    <a:pt x="8709" y="986"/>
                  </a:cubicBezTo>
                  <a:cubicBezTo>
                    <a:pt x="8481" y="825"/>
                    <a:pt x="8276" y="633"/>
                    <a:pt x="8026" y="495"/>
                  </a:cubicBezTo>
                  <a:cubicBezTo>
                    <a:pt x="7620" y="273"/>
                    <a:pt x="7192" y="187"/>
                    <a:pt x="6758" y="187"/>
                  </a:cubicBezTo>
                  <a:cubicBezTo>
                    <a:pt x="5986" y="187"/>
                    <a:pt x="5195" y="458"/>
                    <a:pt x="4484" y="718"/>
                  </a:cubicBezTo>
                  <a:cubicBezTo>
                    <a:pt x="3858" y="946"/>
                    <a:pt x="3233" y="1160"/>
                    <a:pt x="2585" y="1317"/>
                  </a:cubicBezTo>
                  <a:cubicBezTo>
                    <a:pt x="1933" y="1473"/>
                    <a:pt x="1272" y="1585"/>
                    <a:pt x="602" y="1652"/>
                  </a:cubicBezTo>
                  <a:cubicBezTo>
                    <a:pt x="437" y="1665"/>
                    <a:pt x="267" y="1678"/>
                    <a:pt x="106" y="1692"/>
                  </a:cubicBezTo>
                  <a:cubicBezTo>
                    <a:pt x="103" y="1692"/>
                    <a:pt x="101" y="1691"/>
                    <a:pt x="98" y="1691"/>
                  </a:cubicBezTo>
                  <a:cubicBezTo>
                    <a:pt x="0" y="1691"/>
                    <a:pt x="2" y="1848"/>
                    <a:pt x="102" y="1848"/>
                  </a:cubicBezTo>
                  <a:cubicBezTo>
                    <a:pt x="103" y="1848"/>
                    <a:pt x="105" y="1848"/>
                    <a:pt x="106" y="1848"/>
                  </a:cubicBezTo>
                  <a:cubicBezTo>
                    <a:pt x="1437" y="1768"/>
                    <a:pt x="2759" y="1500"/>
                    <a:pt x="4015" y="1057"/>
                  </a:cubicBezTo>
                  <a:cubicBezTo>
                    <a:pt x="4878" y="753"/>
                    <a:pt x="5800" y="343"/>
                    <a:pt x="6726" y="343"/>
                  </a:cubicBezTo>
                  <a:cubicBezTo>
                    <a:pt x="7023" y="343"/>
                    <a:pt x="7319" y="385"/>
                    <a:pt x="7615" y="486"/>
                  </a:cubicBezTo>
                  <a:cubicBezTo>
                    <a:pt x="7883" y="575"/>
                    <a:pt x="8120" y="722"/>
                    <a:pt x="8343" y="897"/>
                  </a:cubicBezTo>
                  <a:cubicBezTo>
                    <a:pt x="8553" y="1057"/>
                    <a:pt x="8763" y="1232"/>
                    <a:pt x="9013" y="1334"/>
                  </a:cubicBezTo>
                  <a:cubicBezTo>
                    <a:pt x="9113" y="1374"/>
                    <a:pt x="9216" y="1395"/>
                    <a:pt x="9320" y="1395"/>
                  </a:cubicBezTo>
                  <a:cubicBezTo>
                    <a:pt x="9448" y="1395"/>
                    <a:pt x="9576" y="1363"/>
                    <a:pt x="9692" y="1299"/>
                  </a:cubicBezTo>
                  <a:cubicBezTo>
                    <a:pt x="9880" y="1200"/>
                    <a:pt x="10014" y="1031"/>
                    <a:pt x="10134" y="865"/>
                  </a:cubicBezTo>
                  <a:cubicBezTo>
                    <a:pt x="10368" y="545"/>
                    <a:pt x="10601" y="154"/>
                    <a:pt x="11034" y="154"/>
                  </a:cubicBezTo>
                  <a:cubicBezTo>
                    <a:pt x="11048" y="154"/>
                    <a:pt x="11062" y="154"/>
                    <a:pt x="11077" y="155"/>
                  </a:cubicBezTo>
                  <a:cubicBezTo>
                    <a:pt x="11287" y="164"/>
                    <a:pt x="11479" y="253"/>
                    <a:pt x="11666" y="352"/>
                  </a:cubicBezTo>
                  <a:cubicBezTo>
                    <a:pt x="11867" y="454"/>
                    <a:pt x="12055" y="575"/>
                    <a:pt x="12256" y="673"/>
                  </a:cubicBezTo>
                  <a:cubicBezTo>
                    <a:pt x="12453" y="767"/>
                    <a:pt x="12658" y="852"/>
                    <a:pt x="12881" y="870"/>
                  </a:cubicBezTo>
                  <a:cubicBezTo>
                    <a:pt x="12904" y="872"/>
                    <a:pt x="12926" y="872"/>
                    <a:pt x="12949" y="872"/>
                  </a:cubicBezTo>
                  <a:cubicBezTo>
                    <a:pt x="13206" y="872"/>
                    <a:pt x="13433" y="759"/>
                    <a:pt x="13663" y="660"/>
                  </a:cubicBezTo>
                  <a:cubicBezTo>
                    <a:pt x="13908" y="558"/>
                    <a:pt x="14173" y="506"/>
                    <a:pt x="14437" y="506"/>
                  </a:cubicBezTo>
                  <a:cubicBezTo>
                    <a:pt x="14726" y="506"/>
                    <a:pt x="15014" y="568"/>
                    <a:pt x="15276" y="691"/>
                  </a:cubicBezTo>
                  <a:cubicBezTo>
                    <a:pt x="15405" y="745"/>
                    <a:pt x="15521" y="816"/>
                    <a:pt x="15633" y="901"/>
                  </a:cubicBezTo>
                  <a:cubicBezTo>
                    <a:pt x="15648" y="912"/>
                    <a:pt x="15663" y="916"/>
                    <a:pt x="15677" y="916"/>
                  </a:cubicBezTo>
                  <a:cubicBezTo>
                    <a:pt x="15746" y="916"/>
                    <a:pt x="15792" y="806"/>
                    <a:pt x="15718" y="758"/>
                  </a:cubicBezTo>
                  <a:cubicBezTo>
                    <a:pt x="15348" y="484"/>
                    <a:pt x="14886" y="342"/>
                    <a:pt x="14428" y="342"/>
                  </a:cubicBezTo>
                  <a:cubicBezTo>
                    <a:pt x="14333" y="342"/>
                    <a:pt x="14239" y="348"/>
                    <a:pt x="14145" y="361"/>
                  </a:cubicBezTo>
                  <a:cubicBezTo>
                    <a:pt x="14011" y="379"/>
                    <a:pt x="13869" y="410"/>
                    <a:pt x="13743" y="454"/>
                  </a:cubicBezTo>
                  <a:cubicBezTo>
                    <a:pt x="13601" y="504"/>
                    <a:pt x="13466" y="571"/>
                    <a:pt x="13324" y="629"/>
                  </a:cubicBezTo>
                  <a:cubicBezTo>
                    <a:pt x="13192" y="678"/>
                    <a:pt x="13065" y="703"/>
                    <a:pt x="12937" y="703"/>
                  </a:cubicBezTo>
                  <a:cubicBezTo>
                    <a:pt x="12835" y="703"/>
                    <a:pt x="12732" y="687"/>
                    <a:pt x="12627" y="655"/>
                  </a:cubicBezTo>
                  <a:cubicBezTo>
                    <a:pt x="12193" y="521"/>
                    <a:pt x="11836" y="213"/>
                    <a:pt x="11412" y="70"/>
                  </a:cubicBezTo>
                  <a:cubicBezTo>
                    <a:pt x="11290" y="27"/>
                    <a:pt x="11158" y="0"/>
                    <a:pt x="11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3"/>
            <p:cNvSpPr/>
            <p:nvPr/>
          </p:nvSpPr>
          <p:spPr>
            <a:xfrm>
              <a:off x="6775894" y="3873519"/>
              <a:ext cx="221057" cy="575173"/>
            </a:xfrm>
            <a:custGeom>
              <a:avLst/>
              <a:gdLst/>
              <a:ahLst/>
              <a:cxnLst/>
              <a:rect l="l" t="t" r="r" b="b"/>
              <a:pathLst>
                <a:path w="4052" h="10543" extrusionOk="0">
                  <a:moveTo>
                    <a:pt x="1581" y="1"/>
                  </a:moveTo>
                  <a:lnTo>
                    <a:pt x="0" y="255"/>
                  </a:lnTo>
                  <a:lnTo>
                    <a:pt x="179" y="3985"/>
                  </a:lnTo>
                  <a:lnTo>
                    <a:pt x="4052" y="10543"/>
                  </a:lnTo>
                  <a:lnTo>
                    <a:pt x="3869" y="2243"/>
                  </a:lnTo>
                  <a:lnTo>
                    <a:pt x="1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3"/>
            <p:cNvSpPr/>
            <p:nvPr/>
          </p:nvSpPr>
          <p:spPr>
            <a:xfrm>
              <a:off x="6448607" y="3753167"/>
              <a:ext cx="259300" cy="752313"/>
            </a:xfrm>
            <a:custGeom>
              <a:avLst/>
              <a:gdLst/>
              <a:ahLst/>
              <a:cxnLst/>
              <a:rect l="l" t="t" r="r" b="b"/>
              <a:pathLst>
                <a:path w="4753" h="13790" extrusionOk="0">
                  <a:moveTo>
                    <a:pt x="2756" y="0"/>
                  </a:moveTo>
                  <a:lnTo>
                    <a:pt x="1465" y="156"/>
                  </a:lnTo>
                  <a:lnTo>
                    <a:pt x="956" y="978"/>
                  </a:lnTo>
                  <a:lnTo>
                    <a:pt x="536" y="3525"/>
                  </a:lnTo>
                  <a:lnTo>
                    <a:pt x="0" y="9720"/>
                  </a:lnTo>
                  <a:lnTo>
                    <a:pt x="2055" y="13789"/>
                  </a:lnTo>
                  <a:lnTo>
                    <a:pt x="4753" y="13776"/>
                  </a:lnTo>
                  <a:lnTo>
                    <a:pt x="3609" y="5861"/>
                  </a:lnTo>
                  <a:lnTo>
                    <a:pt x="27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3"/>
            <p:cNvSpPr/>
            <p:nvPr/>
          </p:nvSpPr>
          <p:spPr>
            <a:xfrm>
              <a:off x="6064036" y="3645200"/>
              <a:ext cx="162083" cy="289523"/>
            </a:xfrm>
            <a:custGeom>
              <a:avLst/>
              <a:gdLst/>
              <a:ahLst/>
              <a:cxnLst/>
              <a:rect l="l" t="t" r="r" b="b"/>
              <a:pathLst>
                <a:path w="2971" h="5307" extrusionOk="0">
                  <a:moveTo>
                    <a:pt x="2015" y="0"/>
                  </a:moveTo>
                  <a:lnTo>
                    <a:pt x="1028" y="1063"/>
                  </a:lnTo>
                  <a:lnTo>
                    <a:pt x="0" y="3931"/>
                  </a:lnTo>
                  <a:lnTo>
                    <a:pt x="2158" y="5307"/>
                  </a:lnTo>
                  <a:lnTo>
                    <a:pt x="2971" y="326"/>
                  </a:lnTo>
                  <a:lnTo>
                    <a:pt x="2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3"/>
            <p:cNvSpPr/>
            <p:nvPr/>
          </p:nvSpPr>
          <p:spPr>
            <a:xfrm>
              <a:off x="4615497" y="3571331"/>
              <a:ext cx="1140254" cy="1018215"/>
            </a:xfrm>
            <a:custGeom>
              <a:avLst/>
              <a:gdLst/>
              <a:ahLst/>
              <a:cxnLst/>
              <a:rect l="l" t="t" r="r" b="b"/>
              <a:pathLst>
                <a:path w="20901" h="18664" extrusionOk="0">
                  <a:moveTo>
                    <a:pt x="15934" y="1"/>
                  </a:moveTo>
                  <a:lnTo>
                    <a:pt x="12794" y="2038"/>
                  </a:lnTo>
                  <a:lnTo>
                    <a:pt x="11342" y="6947"/>
                  </a:lnTo>
                  <a:lnTo>
                    <a:pt x="8541" y="8568"/>
                  </a:lnTo>
                  <a:lnTo>
                    <a:pt x="8733" y="4280"/>
                  </a:lnTo>
                  <a:lnTo>
                    <a:pt x="8005" y="3717"/>
                  </a:lnTo>
                  <a:lnTo>
                    <a:pt x="6598" y="8139"/>
                  </a:lnTo>
                  <a:lnTo>
                    <a:pt x="3476" y="11257"/>
                  </a:lnTo>
                  <a:lnTo>
                    <a:pt x="0" y="13473"/>
                  </a:lnTo>
                  <a:lnTo>
                    <a:pt x="206" y="18663"/>
                  </a:lnTo>
                  <a:lnTo>
                    <a:pt x="19145" y="17547"/>
                  </a:lnTo>
                  <a:lnTo>
                    <a:pt x="17640" y="11262"/>
                  </a:lnTo>
                  <a:lnTo>
                    <a:pt x="20034" y="8510"/>
                  </a:lnTo>
                  <a:lnTo>
                    <a:pt x="20901" y="2346"/>
                  </a:lnTo>
                  <a:lnTo>
                    <a:pt x="18190" y="1345"/>
                  </a:lnTo>
                  <a:lnTo>
                    <a:pt x="14638" y="5450"/>
                  </a:lnTo>
                  <a:lnTo>
                    <a:pt x="13540" y="3333"/>
                  </a:lnTo>
                  <a:lnTo>
                    <a:pt x="15862" y="885"/>
                  </a:lnTo>
                  <a:lnTo>
                    <a:pt x="15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3"/>
            <p:cNvSpPr/>
            <p:nvPr/>
          </p:nvSpPr>
          <p:spPr>
            <a:xfrm>
              <a:off x="3910458" y="3595227"/>
              <a:ext cx="572500" cy="927817"/>
            </a:xfrm>
            <a:custGeom>
              <a:avLst/>
              <a:gdLst/>
              <a:ahLst/>
              <a:cxnLst/>
              <a:rect l="l" t="t" r="r" b="b"/>
              <a:pathLst>
                <a:path w="10494" h="17007" extrusionOk="0">
                  <a:moveTo>
                    <a:pt x="10493" y="1"/>
                  </a:moveTo>
                  <a:lnTo>
                    <a:pt x="9167" y="340"/>
                  </a:lnTo>
                  <a:lnTo>
                    <a:pt x="7653" y="1694"/>
                  </a:lnTo>
                  <a:lnTo>
                    <a:pt x="4727" y="4651"/>
                  </a:lnTo>
                  <a:lnTo>
                    <a:pt x="1211" y="12499"/>
                  </a:lnTo>
                  <a:lnTo>
                    <a:pt x="1" y="16358"/>
                  </a:lnTo>
                  <a:cubicBezTo>
                    <a:pt x="1" y="16358"/>
                    <a:pt x="2473" y="17007"/>
                    <a:pt x="2860" y="17007"/>
                  </a:cubicBezTo>
                  <a:cubicBezTo>
                    <a:pt x="2908" y="17007"/>
                    <a:pt x="2924" y="16997"/>
                    <a:pt x="2900" y="16975"/>
                  </a:cubicBezTo>
                  <a:cubicBezTo>
                    <a:pt x="2681" y="16774"/>
                    <a:pt x="3154" y="12539"/>
                    <a:pt x="3154" y="12539"/>
                  </a:cubicBezTo>
                  <a:lnTo>
                    <a:pt x="8305" y="4146"/>
                  </a:lnTo>
                  <a:lnTo>
                    <a:pt x="10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3"/>
            <p:cNvSpPr/>
            <p:nvPr/>
          </p:nvSpPr>
          <p:spPr>
            <a:xfrm>
              <a:off x="3650713" y="3559383"/>
              <a:ext cx="593886" cy="626128"/>
            </a:xfrm>
            <a:custGeom>
              <a:avLst/>
              <a:gdLst/>
              <a:ahLst/>
              <a:cxnLst/>
              <a:rect l="l" t="t" r="r" b="b"/>
              <a:pathLst>
                <a:path w="10886" h="11477" extrusionOk="0">
                  <a:moveTo>
                    <a:pt x="10886" y="1"/>
                  </a:moveTo>
                  <a:lnTo>
                    <a:pt x="7875" y="747"/>
                  </a:lnTo>
                  <a:lnTo>
                    <a:pt x="5655" y="2007"/>
                  </a:lnTo>
                  <a:lnTo>
                    <a:pt x="3623" y="4740"/>
                  </a:lnTo>
                  <a:lnTo>
                    <a:pt x="0" y="10717"/>
                  </a:lnTo>
                  <a:lnTo>
                    <a:pt x="1300" y="11476"/>
                  </a:lnTo>
                  <a:lnTo>
                    <a:pt x="3373" y="9475"/>
                  </a:lnTo>
                  <a:lnTo>
                    <a:pt x="8277" y="4106"/>
                  </a:lnTo>
                  <a:lnTo>
                    <a:pt x="108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3"/>
            <p:cNvSpPr/>
            <p:nvPr/>
          </p:nvSpPr>
          <p:spPr>
            <a:xfrm>
              <a:off x="3178905" y="3586225"/>
              <a:ext cx="787392" cy="903158"/>
            </a:xfrm>
            <a:custGeom>
              <a:avLst/>
              <a:gdLst/>
              <a:ahLst/>
              <a:cxnLst/>
              <a:rect l="l" t="t" r="r" b="b"/>
              <a:pathLst>
                <a:path w="14433" h="16555" extrusionOk="0">
                  <a:moveTo>
                    <a:pt x="11887" y="0"/>
                  </a:moveTo>
                  <a:lnTo>
                    <a:pt x="9050" y="1349"/>
                  </a:lnTo>
                  <a:lnTo>
                    <a:pt x="6464" y="2640"/>
                  </a:lnTo>
                  <a:lnTo>
                    <a:pt x="3668" y="9564"/>
                  </a:lnTo>
                  <a:lnTo>
                    <a:pt x="1300" y="11730"/>
                  </a:lnTo>
                  <a:lnTo>
                    <a:pt x="0" y="16555"/>
                  </a:lnTo>
                  <a:lnTo>
                    <a:pt x="6799" y="12110"/>
                  </a:lnTo>
                  <a:lnTo>
                    <a:pt x="9466" y="4271"/>
                  </a:lnTo>
                  <a:lnTo>
                    <a:pt x="14433" y="331"/>
                  </a:lnTo>
                  <a:lnTo>
                    <a:pt x="11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3"/>
            <p:cNvSpPr/>
            <p:nvPr/>
          </p:nvSpPr>
          <p:spPr>
            <a:xfrm>
              <a:off x="2771202" y="3777772"/>
              <a:ext cx="418710" cy="713088"/>
            </a:xfrm>
            <a:custGeom>
              <a:avLst/>
              <a:gdLst/>
              <a:ahLst/>
              <a:cxnLst/>
              <a:rect l="l" t="t" r="r" b="b"/>
              <a:pathLst>
                <a:path w="7675" h="13071" extrusionOk="0">
                  <a:moveTo>
                    <a:pt x="7674" y="0"/>
                  </a:moveTo>
                  <a:lnTo>
                    <a:pt x="4418" y="2971"/>
                  </a:lnTo>
                  <a:lnTo>
                    <a:pt x="4262" y="5678"/>
                  </a:lnTo>
                  <a:lnTo>
                    <a:pt x="0" y="12959"/>
                  </a:lnTo>
                  <a:lnTo>
                    <a:pt x="2144" y="13070"/>
                  </a:lnTo>
                  <a:lnTo>
                    <a:pt x="4614" y="6790"/>
                  </a:lnTo>
                  <a:lnTo>
                    <a:pt x="5235" y="9649"/>
                  </a:lnTo>
                  <a:lnTo>
                    <a:pt x="7103" y="2323"/>
                  </a:lnTo>
                  <a:lnTo>
                    <a:pt x="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3"/>
            <p:cNvSpPr/>
            <p:nvPr/>
          </p:nvSpPr>
          <p:spPr>
            <a:xfrm>
              <a:off x="2442933" y="3662004"/>
              <a:ext cx="739875" cy="860278"/>
            </a:xfrm>
            <a:custGeom>
              <a:avLst/>
              <a:gdLst/>
              <a:ahLst/>
              <a:cxnLst/>
              <a:rect l="l" t="t" r="r" b="b"/>
              <a:pathLst>
                <a:path w="13562" h="15769" extrusionOk="0">
                  <a:moveTo>
                    <a:pt x="13562" y="1"/>
                  </a:moveTo>
                  <a:lnTo>
                    <a:pt x="8956" y="1140"/>
                  </a:lnTo>
                  <a:lnTo>
                    <a:pt x="5396" y="3891"/>
                  </a:lnTo>
                  <a:lnTo>
                    <a:pt x="3717" y="7800"/>
                  </a:lnTo>
                  <a:lnTo>
                    <a:pt x="0" y="15769"/>
                  </a:lnTo>
                  <a:lnTo>
                    <a:pt x="0" y="15769"/>
                  </a:lnTo>
                  <a:lnTo>
                    <a:pt x="4186" y="15393"/>
                  </a:lnTo>
                  <a:lnTo>
                    <a:pt x="5722" y="7478"/>
                  </a:lnTo>
                  <a:lnTo>
                    <a:pt x="8675" y="5843"/>
                  </a:lnTo>
                  <a:lnTo>
                    <a:pt x="12762" y="1667"/>
                  </a:lnTo>
                  <a:lnTo>
                    <a:pt x="13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3"/>
            <p:cNvSpPr/>
            <p:nvPr/>
          </p:nvSpPr>
          <p:spPr>
            <a:xfrm>
              <a:off x="1947229" y="3826000"/>
              <a:ext cx="455534" cy="677791"/>
            </a:xfrm>
            <a:custGeom>
              <a:avLst/>
              <a:gdLst/>
              <a:ahLst/>
              <a:cxnLst/>
              <a:rect l="l" t="t" r="r" b="b"/>
              <a:pathLst>
                <a:path w="8350" h="12424" extrusionOk="0">
                  <a:moveTo>
                    <a:pt x="8023" y="1"/>
                  </a:moveTo>
                  <a:lnTo>
                    <a:pt x="5267" y="1385"/>
                  </a:lnTo>
                  <a:lnTo>
                    <a:pt x="2676" y="5303"/>
                  </a:lnTo>
                  <a:lnTo>
                    <a:pt x="1" y="11954"/>
                  </a:lnTo>
                  <a:lnTo>
                    <a:pt x="6076" y="12423"/>
                  </a:lnTo>
                  <a:lnTo>
                    <a:pt x="6446" y="7845"/>
                  </a:lnTo>
                  <a:lnTo>
                    <a:pt x="8349" y="2895"/>
                  </a:lnTo>
                  <a:lnTo>
                    <a:pt x="6277" y="5071"/>
                  </a:lnTo>
                  <a:lnTo>
                    <a:pt x="5580" y="3985"/>
                  </a:lnTo>
                  <a:lnTo>
                    <a:pt x="80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3"/>
            <p:cNvSpPr/>
            <p:nvPr/>
          </p:nvSpPr>
          <p:spPr>
            <a:xfrm>
              <a:off x="6214395" y="3754613"/>
              <a:ext cx="305399" cy="749149"/>
            </a:xfrm>
            <a:custGeom>
              <a:avLst/>
              <a:gdLst/>
              <a:ahLst/>
              <a:cxnLst/>
              <a:rect l="l" t="t" r="r" b="b"/>
              <a:pathLst>
                <a:path w="5598" h="13732" extrusionOk="0">
                  <a:moveTo>
                    <a:pt x="4615" y="13732"/>
                  </a:moveTo>
                  <a:lnTo>
                    <a:pt x="5584" y="11248"/>
                  </a:lnTo>
                  <a:lnTo>
                    <a:pt x="5598" y="3578"/>
                  </a:lnTo>
                  <a:lnTo>
                    <a:pt x="3748" y="4494"/>
                  </a:lnTo>
                  <a:lnTo>
                    <a:pt x="3994" y="8773"/>
                  </a:lnTo>
                  <a:lnTo>
                    <a:pt x="3632" y="8309"/>
                  </a:lnTo>
                  <a:lnTo>
                    <a:pt x="2663" y="3824"/>
                  </a:lnTo>
                  <a:lnTo>
                    <a:pt x="3748" y="0"/>
                  </a:lnTo>
                  <a:lnTo>
                    <a:pt x="1613" y="1720"/>
                  </a:lnTo>
                  <a:lnTo>
                    <a:pt x="1050" y="3619"/>
                  </a:lnTo>
                  <a:lnTo>
                    <a:pt x="1" y="5428"/>
                  </a:lnTo>
                  <a:lnTo>
                    <a:pt x="1626" y="7442"/>
                  </a:lnTo>
                  <a:lnTo>
                    <a:pt x="2453" y="10444"/>
                  </a:lnTo>
                  <a:lnTo>
                    <a:pt x="3686" y="11829"/>
                  </a:lnTo>
                  <a:lnTo>
                    <a:pt x="4115" y="1371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3"/>
            <p:cNvSpPr/>
            <p:nvPr/>
          </p:nvSpPr>
          <p:spPr>
            <a:xfrm>
              <a:off x="6775894" y="3860398"/>
              <a:ext cx="74358" cy="148444"/>
            </a:xfrm>
            <a:custGeom>
              <a:avLst/>
              <a:gdLst/>
              <a:ahLst/>
              <a:cxnLst/>
              <a:rect l="l" t="t" r="r" b="b"/>
              <a:pathLst>
                <a:path w="1363" h="2721" extrusionOk="0">
                  <a:moveTo>
                    <a:pt x="1363" y="210"/>
                  </a:moveTo>
                  <a:lnTo>
                    <a:pt x="1010" y="2720"/>
                  </a:lnTo>
                  <a:lnTo>
                    <a:pt x="469" y="965"/>
                  </a:lnTo>
                  <a:lnTo>
                    <a:pt x="0" y="733"/>
                  </a:lnTo>
                  <a:lnTo>
                    <a:pt x="492" y="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3"/>
            <p:cNvSpPr/>
            <p:nvPr/>
          </p:nvSpPr>
          <p:spPr>
            <a:xfrm>
              <a:off x="6530934" y="3947852"/>
              <a:ext cx="83196" cy="457444"/>
            </a:xfrm>
            <a:custGeom>
              <a:avLst/>
              <a:gdLst/>
              <a:ahLst/>
              <a:cxnLst/>
              <a:rect l="l" t="t" r="r" b="b"/>
              <a:pathLst>
                <a:path w="1525" h="8385" extrusionOk="0">
                  <a:moveTo>
                    <a:pt x="376" y="1"/>
                  </a:moveTo>
                  <a:cubicBezTo>
                    <a:pt x="206" y="215"/>
                    <a:pt x="1247" y="814"/>
                    <a:pt x="1247" y="814"/>
                  </a:cubicBezTo>
                  <a:lnTo>
                    <a:pt x="1524" y="8385"/>
                  </a:lnTo>
                  <a:lnTo>
                    <a:pt x="206" y="6965"/>
                  </a:lnTo>
                  <a:lnTo>
                    <a:pt x="1" y="2498"/>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3"/>
            <p:cNvSpPr/>
            <p:nvPr/>
          </p:nvSpPr>
          <p:spPr>
            <a:xfrm>
              <a:off x="6423511" y="3875510"/>
              <a:ext cx="52427" cy="103109"/>
            </a:xfrm>
            <a:custGeom>
              <a:avLst/>
              <a:gdLst/>
              <a:ahLst/>
              <a:cxnLst/>
              <a:rect l="l" t="t" r="r" b="b"/>
              <a:pathLst>
                <a:path w="961" h="1890" extrusionOk="0">
                  <a:moveTo>
                    <a:pt x="54" y="0"/>
                  </a:moveTo>
                  <a:lnTo>
                    <a:pt x="960" y="710"/>
                  </a:lnTo>
                  <a:lnTo>
                    <a:pt x="491" y="1537"/>
                  </a:lnTo>
                  <a:lnTo>
                    <a:pt x="0" y="189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3"/>
            <p:cNvSpPr/>
            <p:nvPr/>
          </p:nvSpPr>
          <p:spPr>
            <a:xfrm>
              <a:off x="4703715" y="3685872"/>
              <a:ext cx="992355" cy="853458"/>
            </a:xfrm>
            <a:custGeom>
              <a:avLst/>
              <a:gdLst/>
              <a:ahLst/>
              <a:cxnLst/>
              <a:rect l="l" t="t" r="r" b="b"/>
              <a:pathLst>
                <a:path w="18190" h="15644" extrusionOk="0">
                  <a:moveTo>
                    <a:pt x="18190" y="461"/>
                  </a:moveTo>
                  <a:lnTo>
                    <a:pt x="17930" y="5919"/>
                  </a:lnTo>
                  <a:lnTo>
                    <a:pt x="13423" y="11816"/>
                  </a:lnTo>
                  <a:lnTo>
                    <a:pt x="14348" y="15644"/>
                  </a:lnTo>
                  <a:lnTo>
                    <a:pt x="0" y="15644"/>
                  </a:lnTo>
                  <a:lnTo>
                    <a:pt x="3654" y="10797"/>
                  </a:lnTo>
                  <a:lnTo>
                    <a:pt x="4981" y="6277"/>
                  </a:lnTo>
                  <a:lnTo>
                    <a:pt x="5870" y="6545"/>
                  </a:lnTo>
                  <a:lnTo>
                    <a:pt x="5740" y="8948"/>
                  </a:lnTo>
                  <a:lnTo>
                    <a:pt x="6509" y="8948"/>
                  </a:lnTo>
                  <a:lnTo>
                    <a:pt x="8353" y="5151"/>
                  </a:lnTo>
                  <a:lnTo>
                    <a:pt x="11092" y="2985"/>
                  </a:lnTo>
                  <a:lnTo>
                    <a:pt x="13950" y="1636"/>
                  </a:lnTo>
                  <a:lnTo>
                    <a:pt x="14973"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3"/>
            <p:cNvSpPr/>
            <p:nvPr/>
          </p:nvSpPr>
          <p:spPr>
            <a:xfrm>
              <a:off x="4588927" y="3637644"/>
              <a:ext cx="441405" cy="908995"/>
            </a:xfrm>
            <a:custGeom>
              <a:avLst/>
              <a:gdLst/>
              <a:ahLst/>
              <a:cxnLst/>
              <a:rect l="l" t="t" r="r" b="b"/>
              <a:pathLst>
                <a:path w="8091" h="16662" extrusionOk="0">
                  <a:moveTo>
                    <a:pt x="8090" y="0"/>
                  </a:moveTo>
                  <a:lnTo>
                    <a:pt x="6031" y="5151"/>
                  </a:lnTo>
                  <a:lnTo>
                    <a:pt x="4396" y="9466"/>
                  </a:lnTo>
                  <a:lnTo>
                    <a:pt x="2721" y="10431"/>
                  </a:lnTo>
                  <a:lnTo>
                    <a:pt x="1443" y="14491"/>
                  </a:lnTo>
                  <a:lnTo>
                    <a:pt x="2640" y="16662"/>
                  </a:lnTo>
                  <a:lnTo>
                    <a:pt x="581" y="16662"/>
                  </a:lnTo>
                  <a:lnTo>
                    <a:pt x="1" y="11905"/>
                  </a:lnTo>
                  <a:lnTo>
                    <a:pt x="3078" y="6951"/>
                  </a:lnTo>
                  <a:lnTo>
                    <a:pt x="3431" y="4963"/>
                  </a:lnTo>
                  <a:lnTo>
                    <a:pt x="5182" y="2439"/>
                  </a:lnTo>
                  <a:lnTo>
                    <a:pt x="6451" y="147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3"/>
            <p:cNvSpPr/>
            <p:nvPr/>
          </p:nvSpPr>
          <p:spPr>
            <a:xfrm>
              <a:off x="3769156" y="3768743"/>
              <a:ext cx="589249" cy="731855"/>
            </a:xfrm>
            <a:custGeom>
              <a:avLst/>
              <a:gdLst/>
              <a:ahLst/>
              <a:cxnLst/>
              <a:rect l="l" t="t" r="r" b="b"/>
              <a:pathLst>
                <a:path w="10801" h="13415" extrusionOk="0">
                  <a:moveTo>
                    <a:pt x="8639" y="635"/>
                  </a:moveTo>
                  <a:lnTo>
                    <a:pt x="10801" y="1"/>
                  </a:lnTo>
                  <a:lnTo>
                    <a:pt x="5682" y="10323"/>
                  </a:lnTo>
                  <a:lnTo>
                    <a:pt x="5235" y="9886"/>
                  </a:lnTo>
                  <a:lnTo>
                    <a:pt x="5146" y="8514"/>
                  </a:lnTo>
                  <a:lnTo>
                    <a:pt x="2591" y="13415"/>
                  </a:lnTo>
                  <a:lnTo>
                    <a:pt x="0" y="13254"/>
                  </a:lnTo>
                  <a:lnTo>
                    <a:pt x="2627" y="9502"/>
                  </a:lnTo>
                  <a:lnTo>
                    <a:pt x="4172" y="8796"/>
                  </a:lnTo>
                  <a:lnTo>
                    <a:pt x="5709" y="5593"/>
                  </a:lnTo>
                  <a:lnTo>
                    <a:pt x="8054" y="1765"/>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3"/>
            <p:cNvSpPr/>
            <p:nvPr/>
          </p:nvSpPr>
          <p:spPr>
            <a:xfrm>
              <a:off x="3194508" y="3801913"/>
              <a:ext cx="764479" cy="693558"/>
            </a:xfrm>
            <a:custGeom>
              <a:avLst/>
              <a:gdLst/>
              <a:ahLst/>
              <a:cxnLst/>
              <a:rect l="l" t="t" r="r" b="b"/>
              <a:pathLst>
                <a:path w="14013" h="12713" extrusionOk="0">
                  <a:moveTo>
                    <a:pt x="13271" y="925"/>
                  </a:moveTo>
                  <a:lnTo>
                    <a:pt x="12798" y="2886"/>
                  </a:lnTo>
                  <a:lnTo>
                    <a:pt x="14013" y="2417"/>
                  </a:lnTo>
                  <a:lnTo>
                    <a:pt x="11292" y="7353"/>
                  </a:lnTo>
                  <a:lnTo>
                    <a:pt x="12114" y="7638"/>
                  </a:lnTo>
                  <a:lnTo>
                    <a:pt x="10989" y="12472"/>
                  </a:lnTo>
                  <a:lnTo>
                    <a:pt x="0" y="12713"/>
                  </a:lnTo>
                  <a:lnTo>
                    <a:pt x="1657" y="9363"/>
                  </a:lnTo>
                  <a:lnTo>
                    <a:pt x="3252" y="9313"/>
                  </a:lnTo>
                  <a:lnTo>
                    <a:pt x="4002" y="4744"/>
                  </a:lnTo>
                  <a:lnTo>
                    <a:pt x="6683" y="1291"/>
                  </a:lnTo>
                  <a:lnTo>
                    <a:pt x="9662" y="0"/>
                  </a:lnTo>
                  <a:lnTo>
                    <a:pt x="6281" y="5534"/>
                  </a:lnTo>
                  <a:lnTo>
                    <a:pt x="7513" y="5311"/>
                  </a:lnTo>
                  <a:lnTo>
                    <a:pt x="9653" y="2466"/>
                  </a:lnTo>
                  <a:lnTo>
                    <a:pt x="9930" y="4355"/>
                  </a:lnTo>
                  <a:lnTo>
                    <a:pt x="9296" y="6682"/>
                  </a:lnTo>
                  <a:lnTo>
                    <a:pt x="11936" y="1916"/>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3"/>
            <p:cNvSpPr/>
            <p:nvPr/>
          </p:nvSpPr>
          <p:spPr>
            <a:xfrm>
              <a:off x="2373700" y="3951998"/>
              <a:ext cx="468955" cy="528147"/>
            </a:xfrm>
            <a:custGeom>
              <a:avLst/>
              <a:gdLst/>
              <a:ahLst/>
              <a:cxnLst/>
              <a:rect l="l" t="t" r="r" b="b"/>
              <a:pathLst>
                <a:path w="8596" h="9681" extrusionOk="0">
                  <a:moveTo>
                    <a:pt x="8595" y="5"/>
                  </a:moveTo>
                  <a:lnTo>
                    <a:pt x="5696" y="4459"/>
                  </a:lnTo>
                  <a:lnTo>
                    <a:pt x="4374" y="9680"/>
                  </a:lnTo>
                  <a:lnTo>
                    <a:pt x="1" y="9654"/>
                  </a:lnTo>
                  <a:lnTo>
                    <a:pt x="1814" y="5642"/>
                  </a:lnTo>
                  <a:lnTo>
                    <a:pt x="3699" y="3753"/>
                  </a:lnTo>
                  <a:lnTo>
                    <a:pt x="5669" y="215"/>
                  </a:lnTo>
                  <a:lnTo>
                    <a:pt x="6290" y="179"/>
                  </a:lnTo>
                  <a:lnTo>
                    <a:pt x="4999" y="3127"/>
                  </a:lnTo>
                  <a:lnTo>
                    <a:pt x="7041" y="514"/>
                  </a:lnTo>
                  <a:lnTo>
                    <a:pt x="7921"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3"/>
            <p:cNvSpPr/>
            <p:nvPr/>
          </p:nvSpPr>
          <p:spPr>
            <a:xfrm>
              <a:off x="1862175" y="3964928"/>
              <a:ext cx="385595" cy="575883"/>
            </a:xfrm>
            <a:custGeom>
              <a:avLst/>
              <a:gdLst/>
              <a:ahLst/>
              <a:cxnLst/>
              <a:rect l="l" t="t" r="r" b="b"/>
              <a:pathLst>
                <a:path w="7068" h="10556" extrusionOk="0">
                  <a:moveTo>
                    <a:pt x="7067" y="0"/>
                  </a:moveTo>
                  <a:lnTo>
                    <a:pt x="5964" y="3386"/>
                  </a:lnTo>
                  <a:lnTo>
                    <a:pt x="3226" y="10556"/>
                  </a:lnTo>
                  <a:lnTo>
                    <a:pt x="1" y="10274"/>
                  </a:lnTo>
                  <a:lnTo>
                    <a:pt x="2404" y="5481"/>
                  </a:lnTo>
                  <a:lnTo>
                    <a:pt x="4235" y="2993"/>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3"/>
            <p:cNvSpPr/>
            <p:nvPr/>
          </p:nvSpPr>
          <p:spPr>
            <a:xfrm>
              <a:off x="4047895" y="4691543"/>
              <a:ext cx="40628" cy="1180"/>
            </a:xfrm>
            <a:custGeom>
              <a:avLst/>
              <a:gdLst/>
              <a:ahLst/>
              <a:cxnLst/>
              <a:rect l="l" t="t" r="r" b="b"/>
              <a:pathLst>
                <a:path w="792" h="23" extrusionOk="0">
                  <a:moveTo>
                    <a:pt x="1" y="1"/>
                  </a:moveTo>
                  <a:cubicBezTo>
                    <a:pt x="260" y="10"/>
                    <a:pt x="528" y="18"/>
                    <a:pt x="791" y="2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3"/>
            <p:cNvSpPr/>
            <p:nvPr/>
          </p:nvSpPr>
          <p:spPr>
            <a:xfrm>
              <a:off x="1847063" y="4430801"/>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3"/>
            <p:cNvSpPr/>
            <p:nvPr/>
          </p:nvSpPr>
          <p:spPr>
            <a:xfrm>
              <a:off x="4088471" y="4653789"/>
              <a:ext cx="382218" cy="38935"/>
            </a:xfrm>
            <a:custGeom>
              <a:avLst/>
              <a:gdLst/>
              <a:ahLst/>
              <a:cxnLst/>
              <a:rect l="l" t="t" r="r" b="b"/>
              <a:pathLst>
                <a:path w="7451" h="759" extrusionOk="0">
                  <a:moveTo>
                    <a:pt x="7010" y="0"/>
                  </a:moveTo>
                  <a:cubicBezTo>
                    <a:pt x="6841" y="0"/>
                    <a:pt x="6684" y="57"/>
                    <a:pt x="6542" y="186"/>
                  </a:cubicBezTo>
                  <a:lnTo>
                    <a:pt x="6542" y="186"/>
                  </a:lnTo>
                  <a:lnTo>
                    <a:pt x="7451" y="107"/>
                  </a:lnTo>
                  <a:cubicBezTo>
                    <a:pt x="7296" y="38"/>
                    <a:pt x="7149" y="0"/>
                    <a:pt x="7010" y="0"/>
                  </a:cubicBezTo>
                  <a:close/>
                  <a:moveTo>
                    <a:pt x="6542" y="186"/>
                  </a:moveTo>
                  <a:lnTo>
                    <a:pt x="5598" y="269"/>
                  </a:lnTo>
                  <a:lnTo>
                    <a:pt x="5598" y="269"/>
                  </a:lnTo>
                  <a:cubicBezTo>
                    <a:pt x="5164" y="244"/>
                    <a:pt x="4730" y="212"/>
                    <a:pt x="4316" y="212"/>
                  </a:cubicBezTo>
                  <a:cubicBezTo>
                    <a:pt x="4058" y="212"/>
                    <a:pt x="3807" y="224"/>
                    <a:pt x="3569" y="259"/>
                  </a:cubicBezTo>
                  <a:cubicBezTo>
                    <a:pt x="3370" y="286"/>
                    <a:pt x="3166" y="295"/>
                    <a:pt x="2959" y="295"/>
                  </a:cubicBezTo>
                  <a:cubicBezTo>
                    <a:pt x="2566" y="295"/>
                    <a:pt x="2165" y="262"/>
                    <a:pt x="1770" y="262"/>
                  </a:cubicBezTo>
                  <a:cubicBezTo>
                    <a:pt x="1146" y="262"/>
                    <a:pt x="537" y="343"/>
                    <a:pt x="0" y="759"/>
                  </a:cubicBezTo>
                  <a:lnTo>
                    <a:pt x="5598" y="269"/>
                  </a:lnTo>
                  <a:lnTo>
                    <a:pt x="5598" y="269"/>
                  </a:lnTo>
                  <a:cubicBezTo>
                    <a:pt x="5880" y="285"/>
                    <a:pt x="6161" y="299"/>
                    <a:pt x="6437" y="299"/>
                  </a:cubicBezTo>
                  <a:cubicBezTo>
                    <a:pt x="6471" y="257"/>
                    <a:pt x="6506" y="219"/>
                    <a:pt x="6542"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3"/>
            <p:cNvSpPr/>
            <p:nvPr/>
          </p:nvSpPr>
          <p:spPr>
            <a:xfrm>
              <a:off x="5109274" y="4559813"/>
              <a:ext cx="489019" cy="132450"/>
            </a:xfrm>
            <a:custGeom>
              <a:avLst/>
              <a:gdLst/>
              <a:ahLst/>
              <a:cxnLst/>
              <a:rect l="l" t="t" r="r" b="b"/>
              <a:pathLst>
                <a:path w="9533" h="2582" extrusionOk="0">
                  <a:moveTo>
                    <a:pt x="7366" y="1845"/>
                  </a:moveTo>
                  <a:lnTo>
                    <a:pt x="7366" y="1845"/>
                  </a:lnTo>
                  <a:cubicBezTo>
                    <a:pt x="7353" y="1876"/>
                    <a:pt x="7344" y="1912"/>
                    <a:pt x="7321" y="1966"/>
                  </a:cubicBezTo>
                  <a:cubicBezTo>
                    <a:pt x="7303" y="1916"/>
                    <a:pt x="7299" y="1890"/>
                    <a:pt x="7286" y="1863"/>
                  </a:cubicBezTo>
                  <a:cubicBezTo>
                    <a:pt x="7317" y="1854"/>
                    <a:pt x="7339" y="1849"/>
                    <a:pt x="7366" y="1845"/>
                  </a:cubicBezTo>
                  <a:close/>
                  <a:moveTo>
                    <a:pt x="6917" y="1"/>
                  </a:moveTo>
                  <a:cubicBezTo>
                    <a:pt x="6846" y="1"/>
                    <a:pt x="6773" y="10"/>
                    <a:pt x="6696" y="31"/>
                  </a:cubicBezTo>
                  <a:lnTo>
                    <a:pt x="6683" y="40"/>
                  </a:lnTo>
                  <a:cubicBezTo>
                    <a:pt x="6633" y="617"/>
                    <a:pt x="5968" y="483"/>
                    <a:pt x="5655" y="755"/>
                  </a:cubicBezTo>
                  <a:cubicBezTo>
                    <a:pt x="5843" y="1130"/>
                    <a:pt x="6200" y="1631"/>
                    <a:pt x="5579" y="1809"/>
                  </a:cubicBezTo>
                  <a:cubicBezTo>
                    <a:pt x="5448" y="1848"/>
                    <a:pt x="5330" y="1865"/>
                    <a:pt x="5224" y="1865"/>
                  </a:cubicBezTo>
                  <a:cubicBezTo>
                    <a:pt x="4603" y="1865"/>
                    <a:pt x="4373" y="1268"/>
                    <a:pt x="4136" y="768"/>
                  </a:cubicBezTo>
                  <a:cubicBezTo>
                    <a:pt x="3931" y="527"/>
                    <a:pt x="3417" y="706"/>
                    <a:pt x="3346" y="286"/>
                  </a:cubicBezTo>
                  <a:cubicBezTo>
                    <a:pt x="3261" y="268"/>
                    <a:pt x="3176" y="259"/>
                    <a:pt x="3096" y="250"/>
                  </a:cubicBezTo>
                  <a:lnTo>
                    <a:pt x="3096" y="250"/>
                  </a:lnTo>
                  <a:cubicBezTo>
                    <a:pt x="2778" y="400"/>
                    <a:pt x="3097" y="956"/>
                    <a:pt x="2557" y="956"/>
                  </a:cubicBezTo>
                  <a:cubicBezTo>
                    <a:pt x="2550" y="956"/>
                    <a:pt x="2544" y="956"/>
                    <a:pt x="2537" y="956"/>
                  </a:cubicBezTo>
                  <a:cubicBezTo>
                    <a:pt x="2527" y="955"/>
                    <a:pt x="2516" y="955"/>
                    <a:pt x="2505" y="955"/>
                  </a:cubicBezTo>
                  <a:cubicBezTo>
                    <a:pt x="2449" y="955"/>
                    <a:pt x="2393" y="965"/>
                    <a:pt x="2341" y="992"/>
                  </a:cubicBezTo>
                  <a:cubicBezTo>
                    <a:pt x="2305" y="1304"/>
                    <a:pt x="2269" y="1608"/>
                    <a:pt x="2234" y="1916"/>
                  </a:cubicBezTo>
                  <a:cubicBezTo>
                    <a:pt x="2040" y="2121"/>
                    <a:pt x="1850" y="2217"/>
                    <a:pt x="1662" y="2217"/>
                  </a:cubicBezTo>
                  <a:cubicBezTo>
                    <a:pt x="1460" y="2217"/>
                    <a:pt x="1260" y="2105"/>
                    <a:pt x="1063" y="1894"/>
                  </a:cubicBezTo>
                  <a:cubicBezTo>
                    <a:pt x="1045" y="1823"/>
                    <a:pt x="1027" y="1742"/>
                    <a:pt x="1010" y="1666"/>
                  </a:cubicBezTo>
                  <a:cubicBezTo>
                    <a:pt x="929" y="1666"/>
                    <a:pt x="849" y="1662"/>
                    <a:pt x="764" y="1648"/>
                  </a:cubicBezTo>
                  <a:cubicBezTo>
                    <a:pt x="646" y="1611"/>
                    <a:pt x="553" y="1595"/>
                    <a:pt x="479" y="1595"/>
                  </a:cubicBezTo>
                  <a:cubicBezTo>
                    <a:pt x="14" y="1595"/>
                    <a:pt x="305" y="2242"/>
                    <a:pt x="0" y="2377"/>
                  </a:cubicBezTo>
                  <a:lnTo>
                    <a:pt x="9532" y="2582"/>
                  </a:lnTo>
                  <a:lnTo>
                    <a:pt x="9282" y="2363"/>
                  </a:lnTo>
                  <a:cubicBezTo>
                    <a:pt x="7978" y="2144"/>
                    <a:pt x="7978" y="2144"/>
                    <a:pt x="8755" y="500"/>
                  </a:cubicBezTo>
                  <a:lnTo>
                    <a:pt x="8755" y="500"/>
                  </a:lnTo>
                  <a:cubicBezTo>
                    <a:pt x="8634" y="551"/>
                    <a:pt x="8522" y="573"/>
                    <a:pt x="8415" y="573"/>
                  </a:cubicBezTo>
                  <a:cubicBezTo>
                    <a:pt x="7863" y="573"/>
                    <a:pt x="7469" y="1"/>
                    <a:pt x="6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3"/>
            <p:cNvSpPr/>
            <p:nvPr/>
          </p:nvSpPr>
          <p:spPr>
            <a:xfrm>
              <a:off x="4814370" y="4673333"/>
              <a:ext cx="105878" cy="21494"/>
            </a:xfrm>
            <a:custGeom>
              <a:avLst/>
              <a:gdLst/>
              <a:ahLst/>
              <a:cxnLst/>
              <a:rect l="l" t="t" r="r" b="b"/>
              <a:pathLst>
                <a:path w="2064" h="419" extrusionOk="0">
                  <a:moveTo>
                    <a:pt x="515" y="1"/>
                  </a:moveTo>
                  <a:cubicBezTo>
                    <a:pt x="350" y="1"/>
                    <a:pt x="179" y="29"/>
                    <a:pt x="0" y="101"/>
                  </a:cubicBezTo>
                  <a:lnTo>
                    <a:pt x="2064" y="418"/>
                  </a:lnTo>
                  <a:cubicBezTo>
                    <a:pt x="1543" y="312"/>
                    <a:pt x="1059" y="1"/>
                    <a:pt x="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3"/>
            <p:cNvSpPr/>
            <p:nvPr/>
          </p:nvSpPr>
          <p:spPr>
            <a:xfrm>
              <a:off x="3921397" y="4466093"/>
              <a:ext cx="524773" cy="146147"/>
            </a:xfrm>
            <a:custGeom>
              <a:avLst/>
              <a:gdLst/>
              <a:ahLst/>
              <a:cxnLst/>
              <a:rect l="l" t="t" r="r" b="b"/>
              <a:pathLst>
                <a:path w="10230" h="2849" extrusionOk="0">
                  <a:moveTo>
                    <a:pt x="3275" y="0"/>
                  </a:moveTo>
                  <a:cubicBezTo>
                    <a:pt x="2939" y="549"/>
                    <a:pt x="2431" y="785"/>
                    <a:pt x="1905" y="785"/>
                  </a:cubicBezTo>
                  <a:cubicBezTo>
                    <a:pt x="1627" y="785"/>
                    <a:pt x="1343" y="719"/>
                    <a:pt x="1077" y="599"/>
                  </a:cubicBezTo>
                  <a:cubicBezTo>
                    <a:pt x="783" y="465"/>
                    <a:pt x="575" y="409"/>
                    <a:pt x="430" y="409"/>
                  </a:cubicBezTo>
                  <a:cubicBezTo>
                    <a:pt x="1" y="409"/>
                    <a:pt x="110" y="894"/>
                    <a:pt x="130" y="1305"/>
                  </a:cubicBezTo>
                  <a:cubicBezTo>
                    <a:pt x="153" y="1791"/>
                    <a:pt x="287" y="2269"/>
                    <a:pt x="372" y="2756"/>
                  </a:cubicBezTo>
                  <a:cubicBezTo>
                    <a:pt x="550" y="2756"/>
                    <a:pt x="725" y="2761"/>
                    <a:pt x="899" y="2765"/>
                  </a:cubicBezTo>
                  <a:cubicBezTo>
                    <a:pt x="666" y="2086"/>
                    <a:pt x="591" y="1769"/>
                    <a:pt x="1730" y="1648"/>
                  </a:cubicBezTo>
                  <a:cubicBezTo>
                    <a:pt x="2289" y="1591"/>
                    <a:pt x="2776" y="1459"/>
                    <a:pt x="3349" y="1459"/>
                  </a:cubicBezTo>
                  <a:cubicBezTo>
                    <a:pt x="3531" y="1459"/>
                    <a:pt x="3722" y="1472"/>
                    <a:pt x="3927" y="1506"/>
                  </a:cubicBezTo>
                  <a:cubicBezTo>
                    <a:pt x="4910" y="1666"/>
                    <a:pt x="5343" y="2153"/>
                    <a:pt x="5839" y="2743"/>
                  </a:cubicBezTo>
                  <a:cubicBezTo>
                    <a:pt x="5998" y="2669"/>
                    <a:pt x="6153" y="2642"/>
                    <a:pt x="6307" y="2642"/>
                  </a:cubicBezTo>
                  <a:cubicBezTo>
                    <a:pt x="6730" y="2642"/>
                    <a:pt x="7139" y="2848"/>
                    <a:pt x="7566" y="2848"/>
                  </a:cubicBezTo>
                  <a:cubicBezTo>
                    <a:pt x="7593" y="2848"/>
                    <a:pt x="7621" y="2847"/>
                    <a:pt x="7648" y="2846"/>
                  </a:cubicBezTo>
                  <a:cubicBezTo>
                    <a:pt x="7813" y="2823"/>
                    <a:pt x="7974" y="2805"/>
                    <a:pt x="8144" y="2783"/>
                  </a:cubicBezTo>
                  <a:cubicBezTo>
                    <a:pt x="8296" y="2541"/>
                    <a:pt x="8446" y="2458"/>
                    <a:pt x="8596" y="2458"/>
                  </a:cubicBezTo>
                  <a:cubicBezTo>
                    <a:pt x="8918" y="2458"/>
                    <a:pt x="9236" y="2846"/>
                    <a:pt x="9556" y="2846"/>
                  </a:cubicBezTo>
                  <a:cubicBezTo>
                    <a:pt x="9609" y="2846"/>
                    <a:pt x="9663" y="2835"/>
                    <a:pt x="9716" y="2810"/>
                  </a:cubicBezTo>
                  <a:cubicBezTo>
                    <a:pt x="9886" y="2667"/>
                    <a:pt x="10047" y="2515"/>
                    <a:pt x="10212" y="2368"/>
                  </a:cubicBezTo>
                  <a:cubicBezTo>
                    <a:pt x="9564" y="1782"/>
                    <a:pt x="10230" y="706"/>
                    <a:pt x="9238" y="255"/>
                  </a:cubicBezTo>
                  <a:cubicBezTo>
                    <a:pt x="9113" y="460"/>
                    <a:pt x="8885" y="478"/>
                    <a:pt x="8667" y="509"/>
                  </a:cubicBezTo>
                  <a:cubicBezTo>
                    <a:pt x="8394" y="844"/>
                    <a:pt x="9270" y="1255"/>
                    <a:pt x="8684" y="1465"/>
                  </a:cubicBezTo>
                  <a:cubicBezTo>
                    <a:pt x="8189" y="1643"/>
                    <a:pt x="7620" y="1741"/>
                    <a:pt x="7075" y="1741"/>
                  </a:cubicBezTo>
                  <a:cubicBezTo>
                    <a:pt x="6947" y="1741"/>
                    <a:pt x="6821" y="1735"/>
                    <a:pt x="6697" y="1724"/>
                  </a:cubicBezTo>
                  <a:cubicBezTo>
                    <a:pt x="6259" y="1684"/>
                    <a:pt x="6648" y="1197"/>
                    <a:pt x="6585" y="920"/>
                  </a:cubicBezTo>
                  <a:cubicBezTo>
                    <a:pt x="5763" y="567"/>
                    <a:pt x="4780" y="724"/>
                    <a:pt x="3994" y="264"/>
                  </a:cubicBezTo>
                  <a:cubicBezTo>
                    <a:pt x="3753" y="174"/>
                    <a:pt x="3516" y="94"/>
                    <a:pt x="3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3"/>
            <p:cNvSpPr/>
            <p:nvPr/>
          </p:nvSpPr>
          <p:spPr>
            <a:xfrm>
              <a:off x="3121734" y="4462553"/>
              <a:ext cx="541291" cy="133886"/>
            </a:xfrm>
            <a:custGeom>
              <a:avLst/>
              <a:gdLst/>
              <a:ahLst/>
              <a:cxnLst/>
              <a:rect l="l" t="t" r="r" b="b"/>
              <a:pathLst>
                <a:path w="10552" h="2610" extrusionOk="0">
                  <a:moveTo>
                    <a:pt x="6090" y="0"/>
                  </a:moveTo>
                  <a:cubicBezTo>
                    <a:pt x="5680" y="0"/>
                    <a:pt x="5271" y="232"/>
                    <a:pt x="4860" y="232"/>
                  </a:cubicBezTo>
                  <a:cubicBezTo>
                    <a:pt x="4691" y="232"/>
                    <a:pt x="4521" y="193"/>
                    <a:pt x="4351" y="83"/>
                  </a:cubicBezTo>
                  <a:cubicBezTo>
                    <a:pt x="4307" y="132"/>
                    <a:pt x="4275" y="190"/>
                    <a:pt x="4253" y="248"/>
                  </a:cubicBezTo>
                  <a:cubicBezTo>
                    <a:pt x="4078" y="729"/>
                    <a:pt x="3798" y="971"/>
                    <a:pt x="3428" y="971"/>
                  </a:cubicBezTo>
                  <a:cubicBezTo>
                    <a:pt x="3290" y="971"/>
                    <a:pt x="3139" y="937"/>
                    <a:pt x="2975" y="869"/>
                  </a:cubicBezTo>
                  <a:cubicBezTo>
                    <a:pt x="2748" y="770"/>
                    <a:pt x="2514" y="745"/>
                    <a:pt x="2278" y="745"/>
                  </a:cubicBezTo>
                  <a:cubicBezTo>
                    <a:pt x="2023" y="745"/>
                    <a:pt x="1766" y="775"/>
                    <a:pt x="1510" y="775"/>
                  </a:cubicBezTo>
                  <a:cubicBezTo>
                    <a:pt x="1422" y="775"/>
                    <a:pt x="1334" y="771"/>
                    <a:pt x="1247" y="762"/>
                  </a:cubicBezTo>
                  <a:lnTo>
                    <a:pt x="1247" y="762"/>
                  </a:lnTo>
                  <a:cubicBezTo>
                    <a:pt x="1" y="2186"/>
                    <a:pt x="1926" y="1726"/>
                    <a:pt x="2292" y="2186"/>
                  </a:cubicBezTo>
                  <a:cubicBezTo>
                    <a:pt x="2569" y="2184"/>
                    <a:pt x="2869" y="2131"/>
                    <a:pt x="3147" y="2131"/>
                  </a:cubicBezTo>
                  <a:cubicBezTo>
                    <a:pt x="3295" y="2131"/>
                    <a:pt x="3436" y="2146"/>
                    <a:pt x="3565" y="2191"/>
                  </a:cubicBezTo>
                  <a:cubicBezTo>
                    <a:pt x="4499" y="2533"/>
                    <a:pt x="5450" y="2610"/>
                    <a:pt x="6407" y="2610"/>
                  </a:cubicBezTo>
                  <a:cubicBezTo>
                    <a:pt x="7192" y="2610"/>
                    <a:pt x="7981" y="2558"/>
                    <a:pt x="8767" y="2558"/>
                  </a:cubicBezTo>
                  <a:cubicBezTo>
                    <a:pt x="8937" y="2558"/>
                    <a:pt x="9108" y="2560"/>
                    <a:pt x="9278" y="2566"/>
                  </a:cubicBezTo>
                  <a:cubicBezTo>
                    <a:pt x="9703" y="2200"/>
                    <a:pt x="10127" y="1825"/>
                    <a:pt x="10551" y="1454"/>
                  </a:cubicBezTo>
                  <a:cubicBezTo>
                    <a:pt x="10199" y="1338"/>
                    <a:pt x="9887" y="1267"/>
                    <a:pt x="9583" y="1267"/>
                  </a:cubicBezTo>
                  <a:cubicBezTo>
                    <a:pt x="9127" y="1267"/>
                    <a:pt x="8689" y="1425"/>
                    <a:pt x="8161" y="1825"/>
                  </a:cubicBezTo>
                  <a:cubicBezTo>
                    <a:pt x="7745" y="2139"/>
                    <a:pt x="7115" y="2226"/>
                    <a:pt x="6411" y="2226"/>
                  </a:cubicBezTo>
                  <a:cubicBezTo>
                    <a:pt x="5877" y="2226"/>
                    <a:pt x="5300" y="2176"/>
                    <a:pt x="4744" y="2137"/>
                  </a:cubicBezTo>
                  <a:cubicBezTo>
                    <a:pt x="5347" y="1762"/>
                    <a:pt x="5781" y="1338"/>
                    <a:pt x="6308" y="1199"/>
                  </a:cubicBezTo>
                  <a:cubicBezTo>
                    <a:pt x="7491" y="873"/>
                    <a:pt x="6880" y="511"/>
                    <a:pt x="6428" y="109"/>
                  </a:cubicBezTo>
                  <a:lnTo>
                    <a:pt x="6424" y="60"/>
                  </a:lnTo>
                  <a:cubicBezTo>
                    <a:pt x="6312" y="17"/>
                    <a:pt x="6201"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3"/>
            <p:cNvSpPr/>
            <p:nvPr/>
          </p:nvSpPr>
          <p:spPr>
            <a:xfrm>
              <a:off x="2482423" y="4472249"/>
              <a:ext cx="345591" cy="127218"/>
            </a:xfrm>
            <a:custGeom>
              <a:avLst/>
              <a:gdLst/>
              <a:ahLst/>
              <a:cxnLst/>
              <a:rect l="l" t="t" r="r" b="b"/>
              <a:pathLst>
                <a:path w="6737" h="2480" extrusionOk="0">
                  <a:moveTo>
                    <a:pt x="4526" y="1"/>
                  </a:moveTo>
                  <a:cubicBezTo>
                    <a:pt x="4323" y="427"/>
                    <a:pt x="4099" y="565"/>
                    <a:pt x="3865" y="565"/>
                  </a:cubicBezTo>
                  <a:cubicBezTo>
                    <a:pt x="3464" y="565"/>
                    <a:pt x="3034" y="162"/>
                    <a:pt x="2627" y="117"/>
                  </a:cubicBezTo>
                  <a:lnTo>
                    <a:pt x="2091" y="99"/>
                  </a:lnTo>
                  <a:lnTo>
                    <a:pt x="2091" y="99"/>
                  </a:lnTo>
                  <a:cubicBezTo>
                    <a:pt x="2181" y="1234"/>
                    <a:pt x="1086" y="809"/>
                    <a:pt x="510" y="1073"/>
                  </a:cubicBezTo>
                  <a:cubicBezTo>
                    <a:pt x="345" y="1292"/>
                    <a:pt x="1" y="1408"/>
                    <a:pt x="14" y="1743"/>
                  </a:cubicBezTo>
                  <a:cubicBezTo>
                    <a:pt x="66" y="1742"/>
                    <a:pt x="118" y="1741"/>
                    <a:pt x="170" y="1741"/>
                  </a:cubicBezTo>
                  <a:cubicBezTo>
                    <a:pt x="1142" y="1741"/>
                    <a:pt x="2107" y="1964"/>
                    <a:pt x="3080" y="1964"/>
                  </a:cubicBezTo>
                  <a:cubicBezTo>
                    <a:pt x="3440" y="1964"/>
                    <a:pt x="3801" y="1934"/>
                    <a:pt x="4164" y="1850"/>
                  </a:cubicBezTo>
                  <a:cubicBezTo>
                    <a:pt x="4391" y="1557"/>
                    <a:pt x="4642" y="1285"/>
                    <a:pt x="5028" y="1285"/>
                  </a:cubicBezTo>
                  <a:cubicBezTo>
                    <a:pt x="5113" y="1285"/>
                    <a:pt x="5204" y="1298"/>
                    <a:pt x="5303" y="1327"/>
                  </a:cubicBezTo>
                  <a:cubicBezTo>
                    <a:pt x="5933" y="1520"/>
                    <a:pt x="5602" y="2038"/>
                    <a:pt x="5710" y="2408"/>
                  </a:cubicBezTo>
                  <a:cubicBezTo>
                    <a:pt x="5964" y="2431"/>
                    <a:pt x="6223" y="2458"/>
                    <a:pt x="6478" y="2480"/>
                  </a:cubicBezTo>
                  <a:cubicBezTo>
                    <a:pt x="6197" y="2123"/>
                    <a:pt x="6532" y="1935"/>
                    <a:pt x="6737" y="1721"/>
                  </a:cubicBezTo>
                  <a:cubicBezTo>
                    <a:pt x="6670" y="1278"/>
                    <a:pt x="6375" y="872"/>
                    <a:pt x="6491" y="403"/>
                  </a:cubicBezTo>
                  <a:cubicBezTo>
                    <a:pt x="6110" y="271"/>
                    <a:pt x="5733" y="116"/>
                    <a:pt x="5330" y="116"/>
                  </a:cubicBezTo>
                  <a:cubicBezTo>
                    <a:pt x="5185" y="116"/>
                    <a:pt x="5037" y="136"/>
                    <a:pt x="4883" y="184"/>
                  </a:cubicBezTo>
                  <a:cubicBezTo>
                    <a:pt x="4843" y="211"/>
                    <a:pt x="4811" y="222"/>
                    <a:pt x="4784" y="222"/>
                  </a:cubicBezTo>
                  <a:cubicBezTo>
                    <a:pt x="4722" y="222"/>
                    <a:pt x="4690" y="162"/>
                    <a:pt x="4655" y="99"/>
                  </a:cubicBezTo>
                  <a:cubicBezTo>
                    <a:pt x="4642" y="41"/>
                    <a:pt x="4597" y="5"/>
                    <a:pt x="4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3"/>
            <p:cNvSpPr/>
            <p:nvPr/>
          </p:nvSpPr>
          <p:spPr>
            <a:xfrm>
              <a:off x="5756792" y="4563249"/>
              <a:ext cx="346720" cy="131322"/>
            </a:xfrm>
            <a:custGeom>
              <a:avLst/>
              <a:gdLst/>
              <a:ahLst/>
              <a:cxnLst/>
              <a:rect l="l" t="t" r="r" b="b"/>
              <a:pathLst>
                <a:path w="6759" h="2560" extrusionOk="0">
                  <a:moveTo>
                    <a:pt x="2337" y="0"/>
                  </a:moveTo>
                  <a:cubicBezTo>
                    <a:pt x="1457" y="509"/>
                    <a:pt x="496" y="934"/>
                    <a:pt x="224" y="1975"/>
                  </a:cubicBezTo>
                  <a:cubicBezTo>
                    <a:pt x="215" y="2024"/>
                    <a:pt x="85" y="2042"/>
                    <a:pt x="5" y="2073"/>
                  </a:cubicBezTo>
                  <a:cubicBezTo>
                    <a:pt x="0" y="2135"/>
                    <a:pt x="0" y="2202"/>
                    <a:pt x="0" y="2269"/>
                  </a:cubicBezTo>
                  <a:cubicBezTo>
                    <a:pt x="149" y="2224"/>
                    <a:pt x="291" y="2201"/>
                    <a:pt x="428" y="2201"/>
                  </a:cubicBezTo>
                  <a:cubicBezTo>
                    <a:pt x="744" y="2201"/>
                    <a:pt x="1028" y="2323"/>
                    <a:pt x="1278" y="2560"/>
                  </a:cubicBezTo>
                  <a:cubicBezTo>
                    <a:pt x="1693" y="2537"/>
                    <a:pt x="1957" y="2287"/>
                    <a:pt x="2247" y="2064"/>
                  </a:cubicBezTo>
                  <a:cubicBezTo>
                    <a:pt x="2431" y="1921"/>
                    <a:pt x="2630" y="1848"/>
                    <a:pt x="2838" y="1848"/>
                  </a:cubicBezTo>
                  <a:cubicBezTo>
                    <a:pt x="2988" y="1848"/>
                    <a:pt x="3144" y="1887"/>
                    <a:pt x="3301" y="1966"/>
                  </a:cubicBezTo>
                  <a:lnTo>
                    <a:pt x="4190" y="2198"/>
                  </a:lnTo>
                  <a:cubicBezTo>
                    <a:pt x="4686" y="1845"/>
                    <a:pt x="5312" y="1840"/>
                    <a:pt x="5883" y="1689"/>
                  </a:cubicBezTo>
                  <a:cubicBezTo>
                    <a:pt x="5913" y="1680"/>
                    <a:pt x="5946" y="1676"/>
                    <a:pt x="5980" y="1676"/>
                  </a:cubicBezTo>
                  <a:cubicBezTo>
                    <a:pt x="6114" y="1676"/>
                    <a:pt x="6273" y="1732"/>
                    <a:pt x="6407" y="1732"/>
                  </a:cubicBezTo>
                  <a:cubicBezTo>
                    <a:pt x="6547" y="1732"/>
                    <a:pt x="6659" y="1672"/>
                    <a:pt x="6692" y="1430"/>
                  </a:cubicBezTo>
                  <a:cubicBezTo>
                    <a:pt x="6759" y="938"/>
                    <a:pt x="6254" y="996"/>
                    <a:pt x="5950" y="822"/>
                  </a:cubicBezTo>
                  <a:cubicBezTo>
                    <a:pt x="5753" y="709"/>
                    <a:pt x="5525" y="688"/>
                    <a:pt x="5290" y="688"/>
                  </a:cubicBezTo>
                  <a:cubicBezTo>
                    <a:pt x="5141" y="688"/>
                    <a:pt x="4990" y="696"/>
                    <a:pt x="4843" y="696"/>
                  </a:cubicBezTo>
                  <a:cubicBezTo>
                    <a:pt x="4466" y="696"/>
                    <a:pt x="4113" y="639"/>
                    <a:pt x="3887" y="232"/>
                  </a:cubicBezTo>
                  <a:cubicBezTo>
                    <a:pt x="3853" y="229"/>
                    <a:pt x="3820" y="228"/>
                    <a:pt x="3786" y="228"/>
                  </a:cubicBezTo>
                  <a:cubicBezTo>
                    <a:pt x="3516" y="228"/>
                    <a:pt x="3230" y="324"/>
                    <a:pt x="2961" y="324"/>
                  </a:cubicBezTo>
                  <a:cubicBezTo>
                    <a:pt x="2734" y="324"/>
                    <a:pt x="2519" y="255"/>
                    <a:pt x="2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3"/>
            <p:cNvSpPr/>
            <p:nvPr/>
          </p:nvSpPr>
          <p:spPr>
            <a:xfrm>
              <a:off x="3888670" y="4677590"/>
              <a:ext cx="105878" cy="15697"/>
            </a:xfrm>
            <a:custGeom>
              <a:avLst/>
              <a:gdLst/>
              <a:ahLst/>
              <a:cxnLst/>
              <a:rect l="l" t="t" r="r" b="b"/>
              <a:pathLst>
                <a:path w="2064" h="306" extrusionOk="0">
                  <a:moveTo>
                    <a:pt x="1845" y="0"/>
                  </a:moveTo>
                  <a:cubicBezTo>
                    <a:pt x="1672" y="70"/>
                    <a:pt x="1497" y="126"/>
                    <a:pt x="1319" y="170"/>
                  </a:cubicBezTo>
                  <a:lnTo>
                    <a:pt x="1319" y="170"/>
                  </a:lnTo>
                  <a:lnTo>
                    <a:pt x="2064" y="94"/>
                  </a:lnTo>
                  <a:cubicBezTo>
                    <a:pt x="1992" y="58"/>
                    <a:pt x="1921" y="27"/>
                    <a:pt x="1845" y="0"/>
                  </a:cubicBezTo>
                  <a:close/>
                  <a:moveTo>
                    <a:pt x="1319" y="170"/>
                  </a:moveTo>
                  <a:lnTo>
                    <a:pt x="0" y="304"/>
                  </a:lnTo>
                  <a:cubicBezTo>
                    <a:pt x="45" y="305"/>
                    <a:pt x="89" y="305"/>
                    <a:pt x="134" y="305"/>
                  </a:cubicBezTo>
                  <a:cubicBezTo>
                    <a:pt x="538" y="305"/>
                    <a:pt x="934" y="265"/>
                    <a:pt x="1319" y="1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3"/>
            <p:cNvSpPr/>
            <p:nvPr/>
          </p:nvSpPr>
          <p:spPr>
            <a:xfrm>
              <a:off x="2868072" y="4476147"/>
              <a:ext cx="79357" cy="61916"/>
            </a:xfrm>
            <a:custGeom>
              <a:avLst/>
              <a:gdLst/>
              <a:ahLst/>
              <a:cxnLst/>
              <a:rect l="l" t="t" r="r" b="b"/>
              <a:pathLst>
                <a:path w="1547" h="1207" extrusionOk="0">
                  <a:moveTo>
                    <a:pt x="229" y="1"/>
                  </a:moveTo>
                  <a:cubicBezTo>
                    <a:pt x="157" y="19"/>
                    <a:pt x="77" y="36"/>
                    <a:pt x="1" y="50"/>
                  </a:cubicBezTo>
                  <a:lnTo>
                    <a:pt x="1" y="733"/>
                  </a:lnTo>
                  <a:lnTo>
                    <a:pt x="550" y="983"/>
                  </a:lnTo>
                  <a:cubicBezTo>
                    <a:pt x="809" y="1064"/>
                    <a:pt x="1068" y="1135"/>
                    <a:pt x="1323" y="1207"/>
                  </a:cubicBezTo>
                  <a:cubicBezTo>
                    <a:pt x="1394" y="1050"/>
                    <a:pt x="1475" y="890"/>
                    <a:pt x="1546" y="733"/>
                  </a:cubicBezTo>
                  <a:cubicBezTo>
                    <a:pt x="1318" y="671"/>
                    <a:pt x="1278" y="505"/>
                    <a:pt x="1283" y="313"/>
                  </a:cubicBezTo>
                  <a:lnTo>
                    <a:pt x="1278" y="313"/>
                  </a:lnTo>
                  <a:cubicBezTo>
                    <a:pt x="1184" y="296"/>
                    <a:pt x="1082" y="287"/>
                    <a:pt x="983" y="269"/>
                  </a:cubicBezTo>
                  <a:lnTo>
                    <a:pt x="528" y="50"/>
                  </a:lnTo>
                  <a:lnTo>
                    <a:pt x="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3"/>
            <p:cNvSpPr/>
            <p:nvPr/>
          </p:nvSpPr>
          <p:spPr>
            <a:xfrm>
              <a:off x="4789850" y="4499744"/>
              <a:ext cx="305938" cy="120600"/>
            </a:xfrm>
            <a:custGeom>
              <a:avLst/>
              <a:gdLst/>
              <a:ahLst/>
              <a:cxnLst/>
              <a:rect l="l" t="t" r="r" b="b"/>
              <a:pathLst>
                <a:path w="5964" h="2351" extrusionOk="0">
                  <a:moveTo>
                    <a:pt x="532" y="1"/>
                  </a:moveTo>
                  <a:cubicBezTo>
                    <a:pt x="434" y="206"/>
                    <a:pt x="242" y="273"/>
                    <a:pt x="14" y="296"/>
                  </a:cubicBezTo>
                  <a:cubicBezTo>
                    <a:pt x="9" y="541"/>
                    <a:pt x="9" y="787"/>
                    <a:pt x="0" y="1033"/>
                  </a:cubicBezTo>
                  <a:cubicBezTo>
                    <a:pt x="112" y="1636"/>
                    <a:pt x="970" y="1305"/>
                    <a:pt x="1180" y="1788"/>
                  </a:cubicBezTo>
                  <a:lnTo>
                    <a:pt x="1175" y="1721"/>
                  </a:lnTo>
                  <a:cubicBezTo>
                    <a:pt x="1251" y="1669"/>
                    <a:pt x="1325" y="1633"/>
                    <a:pt x="1387" y="1633"/>
                  </a:cubicBezTo>
                  <a:cubicBezTo>
                    <a:pt x="1461" y="1633"/>
                    <a:pt x="1519" y="1682"/>
                    <a:pt x="1550" y="1814"/>
                  </a:cubicBezTo>
                  <a:cubicBezTo>
                    <a:pt x="1880" y="2016"/>
                    <a:pt x="2220" y="2169"/>
                    <a:pt x="2591" y="2169"/>
                  </a:cubicBezTo>
                  <a:cubicBezTo>
                    <a:pt x="2762" y="2169"/>
                    <a:pt x="2940" y="2136"/>
                    <a:pt x="3127" y="2060"/>
                  </a:cubicBezTo>
                  <a:cubicBezTo>
                    <a:pt x="3340" y="1612"/>
                    <a:pt x="3567" y="1204"/>
                    <a:pt x="3917" y="1204"/>
                  </a:cubicBezTo>
                  <a:cubicBezTo>
                    <a:pt x="4118" y="1204"/>
                    <a:pt x="4360" y="1339"/>
                    <a:pt x="4664" y="1680"/>
                  </a:cubicBezTo>
                  <a:cubicBezTo>
                    <a:pt x="4865" y="1792"/>
                    <a:pt x="4753" y="1886"/>
                    <a:pt x="4646" y="1980"/>
                  </a:cubicBezTo>
                  <a:lnTo>
                    <a:pt x="4641" y="1975"/>
                  </a:lnTo>
                  <a:lnTo>
                    <a:pt x="4641" y="1975"/>
                  </a:lnTo>
                  <a:cubicBezTo>
                    <a:pt x="4691" y="2100"/>
                    <a:pt x="4749" y="2225"/>
                    <a:pt x="4802" y="2350"/>
                  </a:cubicBezTo>
                  <a:lnTo>
                    <a:pt x="4811" y="2337"/>
                  </a:lnTo>
                  <a:cubicBezTo>
                    <a:pt x="4967" y="2292"/>
                    <a:pt x="5115" y="2248"/>
                    <a:pt x="5267" y="2203"/>
                  </a:cubicBezTo>
                  <a:cubicBezTo>
                    <a:pt x="5414" y="2172"/>
                    <a:pt x="5562" y="2132"/>
                    <a:pt x="5713" y="2100"/>
                  </a:cubicBezTo>
                  <a:cubicBezTo>
                    <a:pt x="5128" y="1546"/>
                    <a:pt x="5780" y="1176"/>
                    <a:pt x="5964" y="742"/>
                  </a:cubicBezTo>
                  <a:cubicBezTo>
                    <a:pt x="5738" y="518"/>
                    <a:pt x="5463" y="474"/>
                    <a:pt x="5176" y="474"/>
                  </a:cubicBezTo>
                  <a:cubicBezTo>
                    <a:pt x="4987" y="474"/>
                    <a:pt x="4794" y="493"/>
                    <a:pt x="4606" y="493"/>
                  </a:cubicBezTo>
                  <a:cubicBezTo>
                    <a:pt x="4344" y="493"/>
                    <a:pt x="4093" y="456"/>
                    <a:pt x="3882" y="278"/>
                  </a:cubicBezTo>
                  <a:cubicBezTo>
                    <a:pt x="3483" y="566"/>
                    <a:pt x="3085" y="894"/>
                    <a:pt x="2680" y="894"/>
                  </a:cubicBezTo>
                  <a:cubicBezTo>
                    <a:pt x="2401" y="894"/>
                    <a:pt x="2119" y="737"/>
                    <a:pt x="1832" y="300"/>
                  </a:cubicBezTo>
                  <a:cubicBezTo>
                    <a:pt x="1573" y="278"/>
                    <a:pt x="1309" y="251"/>
                    <a:pt x="1046" y="229"/>
                  </a:cubicBezTo>
                  <a:cubicBezTo>
                    <a:pt x="871" y="148"/>
                    <a:pt x="706" y="77"/>
                    <a:pt x="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3"/>
            <p:cNvSpPr/>
            <p:nvPr/>
          </p:nvSpPr>
          <p:spPr>
            <a:xfrm>
              <a:off x="4975441" y="4603107"/>
              <a:ext cx="13337" cy="4617"/>
            </a:xfrm>
            <a:custGeom>
              <a:avLst/>
              <a:gdLst/>
              <a:ahLst/>
              <a:cxnLst/>
              <a:rect l="l" t="t" r="r" b="b"/>
              <a:pathLst>
                <a:path w="260" h="90" extrusionOk="0">
                  <a:moveTo>
                    <a:pt x="121" y="1"/>
                  </a:moveTo>
                  <a:cubicBezTo>
                    <a:pt x="85" y="1"/>
                    <a:pt x="45" y="16"/>
                    <a:pt x="0" y="50"/>
                  </a:cubicBezTo>
                  <a:cubicBezTo>
                    <a:pt x="85" y="63"/>
                    <a:pt x="170" y="81"/>
                    <a:pt x="260" y="90"/>
                  </a:cubicBezTo>
                  <a:cubicBezTo>
                    <a:pt x="218" y="32"/>
                    <a:pt x="173"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3"/>
            <p:cNvSpPr/>
            <p:nvPr/>
          </p:nvSpPr>
          <p:spPr>
            <a:xfrm>
              <a:off x="4521774" y="4577510"/>
              <a:ext cx="201650" cy="79409"/>
            </a:xfrm>
            <a:custGeom>
              <a:avLst/>
              <a:gdLst/>
              <a:ahLst/>
              <a:cxnLst/>
              <a:rect l="l" t="t" r="r" b="b"/>
              <a:pathLst>
                <a:path w="3931" h="1548" extrusionOk="0">
                  <a:moveTo>
                    <a:pt x="1005" y="1"/>
                  </a:moveTo>
                  <a:cubicBezTo>
                    <a:pt x="769" y="1"/>
                    <a:pt x="545" y="82"/>
                    <a:pt x="348" y="361"/>
                  </a:cubicBezTo>
                  <a:cubicBezTo>
                    <a:pt x="621" y="781"/>
                    <a:pt x="0" y="968"/>
                    <a:pt x="40" y="1326"/>
                  </a:cubicBezTo>
                  <a:cubicBezTo>
                    <a:pt x="457" y="1457"/>
                    <a:pt x="870" y="1547"/>
                    <a:pt x="1280" y="1547"/>
                  </a:cubicBezTo>
                  <a:cubicBezTo>
                    <a:pt x="1652" y="1547"/>
                    <a:pt x="2022" y="1473"/>
                    <a:pt x="2390" y="1286"/>
                  </a:cubicBezTo>
                  <a:cubicBezTo>
                    <a:pt x="2526" y="1217"/>
                    <a:pt x="2652" y="1180"/>
                    <a:pt x="2763" y="1180"/>
                  </a:cubicBezTo>
                  <a:cubicBezTo>
                    <a:pt x="2952" y="1180"/>
                    <a:pt x="3102" y="1286"/>
                    <a:pt x="3203" y="1527"/>
                  </a:cubicBezTo>
                  <a:cubicBezTo>
                    <a:pt x="3440" y="1388"/>
                    <a:pt x="3681" y="1241"/>
                    <a:pt x="3922" y="1098"/>
                  </a:cubicBezTo>
                  <a:cubicBezTo>
                    <a:pt x="3931" y="763"/>
                    <a:pt x="3926" y="437"/>
                    <a:pt x="3435" y="379"/>
                  </a:cubicBezTo>
                  <a:cubicBezTo>
                    <a:pt x="3299" y="453"/>
                    <a:pt x="3172" y="482"/>
                    <a:pt x="3051" y="482"/>
                  </a:cubicBezTo>
                  <a:cubicBezTo>
                    <a:pt x="2720" y="482"/>
                    <a:pt x="2433" y="263"/>
                    <a:pt x="2122" y="155"/>
                  </a:cubicBezTo>
                  <a:cubicBezTo>
                    <a:pt x="2088" y="159"/>
                    <a:pt x="2054" y="161"/>
                    <a:pt x="2019" y="161"/>
                  </a:cubicBezTo>
                  <a:cubicBezTo>
                    <a:pt x="1690" y="161"/>
                    <a:pt x="1336" y="1"/>
                    <a:pt x="1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3"/>
            <p:cNvSpPr/>
            <p:nvPr/>
          </p:nvSpPr>
          <p:spPr>
            <a:xfrm>
              <a:off x="5094603" y="4609519"/>
              <a:ext cx="13337" cy="4822"/>
            </a:xfrm>
            <a:custGeom>
              <a:avLst/>
              <a:gdLst/>
              <a:ahLst/>
              <a:cxnLst/>
              <a:rect l="l" t="t" r="r" b="b"/>
              <a:pathLst>
                <a:path w="260" h="94" extrusionOk="0">
                  <a:moveTo>
                    <a:pt x="0" y="0"/>
                  </a:moveTo>
                  <a:cubicBezTo>
                    <a:pt x="43" y="62"/>
                    <a:pt x="87" y="93"/>
                    <a:pt x="130" y="93"/>
                  </a:cubicBezTo>
                  <a:cubicBezTo>
                    <a:pt x="173" y="93"/>
                    <a:pt x="215" y="64"/>
                    <a:pt x="259" y="5"/>
                  </a:cubicBezTo>
                  <a:cubicBezTo>
                    <a:pt x="174" y="0"/>
                    <a:pt x="8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3"/>
            <p:cNvSpPr/>
            <p:nvPr/>
          </p:nvSpPr>
          <p:spPr>
            <a:xfrm>
              <a:off x="2980155" y="4486458"/>
              <a:ext cx="112547" cy="85923"/>
            </a:xfrm>
            <a:custGeom>
              <a:avLst/>
              <a:gdLst/>
              <a:ahLst/>
              <a:cxnLst/>
              <a:rect l="l" t="t" r="r" b="b"/>
              <a:pathLst>
                <a:path w="2194" h="1675" extrusionOk="0">
                  <a:moveTo>
                    <a:pt x="2193" y="1"/>
                  </a:moveTo>
                  <a:cubicBezTo>
                    <a:pt x="1925" y="32"/>
                    <a:pt x="1653" y="50"/>
                    <a:pt x="1385" y="81"/>
                  </a:cubicBezTo>
                  <a:lnTo>
                    <a:pt x="1282" y="68"/>
                  </a:lnTo>
                  <a:lnTo>
                    <a:pt x="1184" y="81"/>
                  </a:lnTo>
                  <a:cubicBezTo>
                    <a:pt x="1170" y="537"/>
                    <a:pt x="786" y="559"/>
                    <a:pt x="415" y="599"/>
                  </a:cubicBezTo>
                  <a:cubicBezTo>
                    <a:pt x="125" y="939"/>
                    <a:pt x="0" y="1296"/>
                    <a:pt x="460" y="1578"/>
                  </a:cubicBezTo>
                  <a:cubicBezTo>
                    <a:pt x="575" y="1646"/>
                    <a:pt x="676" y="1674"/>
                    <a:pt x="765" y="1674"/>
                  </a:cubicBezTo>
                  <a:cubicBezTo>
                    <a:pt x="1033" y="1674"/>
                    <a:pt x="1199" y="1418"/>
                    <a:pt x="1353" y="1207"/>
                  </a:cubicBezTo>
                  <a:cubicBezTo>
                    <a:pt x="1644" y="814"/>
                    <a:pt x="1912" y="403"/>
                    <a:pt x="2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3"/>
            <p:cNvSpPr/>
            <p:nvPr/>
          </p:nvSpPr>
          <p:spPr>
            <a:xfrm>
              <a:off x="2854581" y="4526572"/>
              <a:ext cx="38781" cy="34882"/>
            </a:xfrm>
            <a:custGeom>
              <a:avLst/>
              <a:gdLst/>
              <a:ahLst/>
              <a:cxnLst/>
              <a:rect l="l" t="t" r="r" b="b"/>
              <a:pathLst>
                <a:path w="756" h="680" extrusionOk="0">
                  <a:moveTo>
                    <a:pt x="259" y="0"/>
                  </a:moveTo>
                  <a:cubicBezTo>
                    <a:pt x="174" y="224"/>
                    <a:pt x="85" y="456"/>
                    <a:pt x="0" y="679"/>
                  </a:cubicBezTo>
                  <a:lnTo>
                    <a:pt x="527" y="679"/>
                  </a:lnTo>
                  <a:cubicBezTo>
                    <a:pt x="599" y="523"/>
                    <a:pt x="675" y="367"/>
                    <a:pt x="755" y="210"/>
                  </a:cubicBezTo>
                  <a:cubicBezTo>
                    <a:pt x="585" y="134"/>
                    <a:pt x="420" y="67"/>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3"/>
            <p:cNvSpPr/>
            <p:nvPr/>
          </p:nvSpPr>
          <p:spPr>
            <a:xfrm>
              <a:off x="2839653" y="4561608"/>
              <a:ext cx="14979" cy="11747"/>
            </a:xfrm>
            <a:custGeom>
              <a:avLst/>
              <a:gdLst/>
              <a:ahLst/>
              <a:cxnLst/>
              <a:rect l="l" t="t" r="r" b="b"/>
              <a:pathLst>
                <a:path w="292" h="229" extrusionOk="0">
                  <a:moveTo>
                    <a:pt x="282" y="1"/>
                  </a:moveTo>
                  <a:cubicBezTo>
                    <a:pt x="184" y="10"/>
                    <a:pt x="95" y="19"/>
                    <a:pt x="1" y="28"/>
                  </a:cubicBezTo>
                  <a:cubicBezTo>
                    <a:pt x="95" y="95"/>
                    <a:pt x="193" y="162"/>
                    <a:pt x="291" y="229"/>
                  </a:cubicBezTo>
                  <a:cubicBezTo>
                    <a:pt x="291" y="153"/>
                    <a:pt x="287" y="77"/>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3"/>
            <p:cNvSpPr/>
            <p:nvPr/>
          </p:nvSpPr>
          <p:spPr>
            <a:xfrm>
              <a:off x="3794695" y="4502975"/>
              <a:ext cx="40628" cy="47501"/>
            </a:xfrm>
            <a:custGeom>
              <a:avLst/>
              <a:gdLst/>
              <a:ahLst/>
              <a:cxnLst/>
              <a:rect l="l" t="t" r="r" b="b"/>
              <a:pathLst>
                <a:path w="792" h="926" extrusionOk="0">
                  <a:moveTo>
                    <a:pt x="523" y="0"/>
                  </a:moveTo>
                  <a:cubicBezTo>
                    <a:pt x="349" y="157"/>
                    <a:pt x="170" y="318"/>
                    <a:pt x="1" y="478"/>
                  </a:cubicBezTo>
                  <a:cubicBezTo>
                    <a:pt x="64" y="877"/>
                    <a:pt x="374" y="925"/>
                    <a:pt x="711" y="925"/>
                  </a:cubicBezTo>
                  <a:cubicBezTo>
                    <a:pt x="729" y="925"/>
                    <a:pt x="747" y="925"/>
                    <a:pt x="765" y="925"/>
                  </a:cubicBezTo>
                  <a:cubicBezTo>
                    <a:pt x="773" y="684"/>
                    <a:pt x="782" y="452"/>
                    <a:pt x="791" y="210"/>
                  </a:cubicBezTo>
                  <a:cubicBezTo>
                    <a:pt x="702" y="139"/>
                    <a:pt x="613" y="72"/>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3"/>
            <p:cNvSpPr/>
            <p:nvPr/>
          </p:nvSpPr>
          <p:spPr>
            <a:xfrm>
              <a:off x="4659249" y="4457372"/>
              <a:ext cx="63506" cy="57043"/>
            </a:xfrm>
            <a:custGeom>
              <a:avLst/>
              <a:gdLst/>
              <a:ahLst/>
              <a:cxnLst/>
              <a:rect l="l" t="t" r="r" b="b"/>
              <a:pathLst>
                <a:path w="1238" h="1112" extrusionOk="0">
                  <a:moveTo>
                    <a:pt x="505" y="0"/>
                  </a:moveTo>
                  <a:cubicBezTo>
                    <a:pt x="335" y="219"/>
                    <a:pt x="170" y="443"/>
                    <a:pt x="0" y="666"/>
                  </a:cubicBezTo>
                  <a:cubicBezTo>
                    <a:pt x="170" y="809"/>
                    <a:pt x="331" y="952"/>
                    <a:pt x="500" y="1104"/>
                  </a:cubicBezTo>
                  <a:cubicBezTo>
                    <a:pt x="550" y="1109"/>
                    <a:pt x="597" y="1111"/>
                    <a:pt x="642" y="1111"/>
                  </a:cubicBezTo>
                  <a:cubicBezTo>
                    <a:pt x="955" y="1111"/>
                    <a:pt x="1171" y="984"/>
                    <a:pt x="1238" y="653"/>
                  </a:cubicBezTo>
                  <a:lnTo>
                    <a:pt x="1238" y="653"/>
                  </a:lnTo>
                  <a:lnTo>
                    <a:pt x="1220" y="675"/>
                  </a:lnTo>
                  <a:cubicBezTo>
                    <a:pt x="1199" y="677"/>
                    <a:pt x="1179" y="677"/>
                    <a:pt x="1160" y="677"/>
                  </a:cubicBezTo>
                  <a:cubicBezTo>
                    <a:pt x="677" y="677"/>
                    <a:pt x="814" y="151"/>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3"/>
            <p:cNvSpPr/>
            <p:nvPr/>
          </p:nvSpPr>
          <p:spPr>
            <a:xfrm>
              <a:off x="5317333" y="4537396"/>
              <a:ext cx="95362" cy="36370"/>
            </a:xfrm>
            <a:custGeom>
              <a:avLst/>
              <a:gdLst/>
              <a:ahLst/>
              <a:cxnLst/>
              <a:rect l="l" t="t" r="r" b="b"/>
              <a:pathLst>
                <a:path w="1859" h="709" extrusionOk="0">
                  <a:moveTo>
                    <a:pt x="1465" y="0"/>
                  </a:moveTo>
                  <a:cubicBezTo>
                    <a:pt x="986" y="0"/>
                    <a:pt x="525" y="143"/>
                    <a:pt x="54" y="227"/>
                  </a:cubicBezTo>
                  <a:cubicBezTo>
                    <a:pt x="36" y="361"/>
                    <a:pt x="13" y="491"/>
                    <a:pt x="0" y="620"/>
                  </a:cubicBezTo>
                  <a:cubicBezTo>
                    <a:pt x="229" y="675"/>
                    <a:pt x="450" y="708"/>
                    <a:pt x="658" y="708"/>
                  </a:cubicBezTo>
                  <a:cubicBezTo>
                    <a:pt x="1144" y="708"/>
                    <a:pt x="1561" y="529"/>
                    <a:pt x="1858" y="35"/>
                  </a:cubicBezTo>
                  <a:cubicBezTo>
                    <a:pt x="1725" y="10"/>
                    <a:pt x="1595"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3"/>
            <p:cNvSpPr/>
            <p:nvPr/>
          </p:nvSpPr>
          <p:spPr>
            <a:xfrm>
              <a:off x="5430289" y="4553452"/>
              <a:ext cx="22468" cy="12773"/>
            </a:xfrm>
            <a:custGeom>
              <a:avLst/>
              <a:gdLst/>
              <a:ahLst/>
              <a:cxnLst/>
              <a:rect l="l" t="t" r="r" b="b"/>
              <a:pathLst>
                <a:path w="438" h="249" extrusionOk="0">
                  <a:moveTo>
                    <a:pt x="204" y="0"/>
                  </a:moveTo>
                  <a:cubicBezTo>
                    <a:pt x="157" y="0"/>
                    <a:pt x="104" y="18"/>
                    <a:pt x="45" y="57"/>
                  </a:cubicBezTo>
                  <a:cubicBezTo>
                    <a:pt x="23" y="75"/>
                    <a:pt x="0" y="133"/>
                    <a:pt x="14" y="155"/>
                  </a:cubicBezTo>
                  <a:cubicBezTo>
                    <a:pt x="57" y="226"/>
                    <a:pt x="104" y="249"/>
                    <a:pt x="153" y="249"/>
                  </a:cubicBezTo>
                  <a:cubicBezTo>
                    <a:pt x="241" y="249"/>
                    <a:pt x="336" y="175"/>
                    <a:pt x="425" y="169"/>
                  </a:cubicBezTo>
                  <a:lnTo>
                    <a:pt x="438" y="160"/>
                  </a:lnTo>
                  <a:cubicBezTo>
                    <a:pt x="370" y="66"/>
                    <a:pt x="29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3"/>
            <p:cNvSpPr/>
            <p:nvPr/>
          </p:nvSpPr>
          <p:spPr>
            <a:xfrm>
              <a:off x="5358986" y="4588436"/>
              <a:ext cx="14056" cy="7849"/>
            </a:xfrm>
            <a:custGeom>
              <a:avLst/>
              <a:gdLst/>
              <a:ahLst/>
              <a:cxnLst/>
              <a:rect l="l" t="t" r="r" b="b"/>
              <a:pathLst>
                <a:path w="274" h="153" extrusionOk="0">
                  <a:moveTo>
                    <a:pt x="1" y="0"/>
                  </a:moveTo>
                  <a:lnTo>
                    <a:pt x="1" y="0"/>
                  </a:lnTo>
                  <a:cubicBezTo>
                    <a:pt x="90" y="54"/>
                    <a:pt x="180" y="103"/>
                    <a:pt x="273" y="152"/>
                  </a:cubicBezTo>
                  <a:cubicBezTo>
                    <a:pt x="184" y="103"/>
                    <a:pt x="95" y="5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3"/>
            <p:cNvSpPr/>
            <p:nvPr/>
          </p:nvSpPr>
          <p:spPr>
            <a:xfrm>
              <a:off x="4498126" y="4532984"/>
              <a:ext cx="39499" cy="42680"/>
            </a:xfrm>
            <a:custGeom>
              <a:avLst/>
              <a:gdLst/>
              <a:ahLst/>
              <a:cxnLst/>
              <a:rect l="l" t="t" r="r" b="b"/>
              <a:pathLst>
                <a:path w="770" h="832" extrusionOk="0">
                  <a:moveTo>
                    <a:pt x="224" y="1"/>
                  </a:moveTo>
                  <a:cubicBezTo>
                    <a:pt x="233" y="90"/>
                    <a:pt x="247" y="179"/>
                    <a:pt x="256" y="273"/>
                  </a:cubicBezTo>
                  <a:cubicBezTo>
                    <a:pt x="171" y="367"/>
                    <a:pt x="95" y="465"/>
                    <a:pt x="10" y="559"/>
                  </a:cubicBezTo>
                  <a:cubicBezTo>
                    <a:pt x="5" y="630"/>
                    <a:pt x="5" y="711"/>
                    <a:pt x="1" y="787"/>
                  </a:cubicBezTo>
                  <a:cubicBezTo>
                    <a:pt x="153" y="800"/>
                    <a:pt x="318" y="813"/>
                    <a:pt x="479" y="831"/>
                  </a:cubicBezTo>
                  <a:cubicBezTo>
                    <a:pt x="573" y="666"/>
                    <a:pt x="675" y="496"/>
                    <a:pt x="769" y="331"/>
                  </a:cubicBezTo>
                  <a:cubicBezTo>
                    <a:pt x="765" y="273"/>
                    <a:pt x="751" y="219"/>
                    <a:pt x="738" y="161"/>
                  </a:cubicBezTo>
                  <a:cubicBezTo>
                    <a:pt x="564" y="112"/>
                    <a:pt x="394" y="54"/>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3"/>
            <p:cNvSpPr/>
            <p:nvPr/>
          </p:nvSpPr>
          <p:spPr>
            <a:xfrm>
              <a:off x="3688613" y="4463323"/>
              <a:ext cx="82076" cy="39396"/>
            </a:xfrm>
            <a:custGeom>
              <a:avLst/>
              <a:gdLst/>
              <a:ahLst/>
              <a:cxnLst/>
              <a:rect l="l" t="t" r="r" b="b"/>
              <a:pathLst>
                <a:path w="1600" h="768" extrusionOk="0">
                  <a:moveTo>
                    <a:pt x="1023" y="1"/>
                  </a:moveTo>
                  <a:lnTo>
                    <a:pt x="336" y="36"/>
                  </a:lnTo>
                  <a:cubicBezTo>
                    <a:pt x="224" y="45"/>
                    <a:pt x="112" y="63"/>
                    <a:pt x="1" y="77"/>
                  </a:cubicBezTo>
                  <a:cubicBezTo>
                    <a:pt x="14" y="139"/>
                    <a:pt x="18" y="197"/>
                    <a:pt x="14" y="260"/>
                  </a:cubicBezTo>
                  <a:cubicBezTo>
                    <a:pt x="162" y="673"/>
                    <a:pt x="421" y="768"/>
                    <a:pt x="713" y="768"/>
                  </a:cubicBezTo>
                  <a:cubicBezTo>
                    <a:pt x="960" y="768"/>
                    <a:pt x="1231" y="700"/>
                    <a:pt x="1477" y="700"/>
                  </a:cubicBezTo>
                  <a:cubicBezTo>
                    <a:pt x="1519" y="700"/>
                    <a:pt x="1560" y="702"/>
                    <a:pt x="1600" y="706"/>
                  </a:cubicBezTo>
                  <a:cubicBezTo>
                    <a:pt x="1408" y="470"/>
                    <a:pt x="1211" y="237"/>
                    <a:pt x="1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3"/>
            <p:cNvSpPr/>
            <p:nvPr/>
          </p:nvSpPr>
          <p:spPr>
            <a:xfrm>
              <a:off x="4763227" y="4691954"/>
              <a:ext cx="287830" cy="28265"/>
            </a:xfrm>
            <a:custGeom>
              <a:avLst/>
              <a:gdLst/>
              <a:ahLst/>
              <a:cxnLst/>
              <a:rect l="l" t="t" r="r" b="b"/>
              <a:pathLst>
                <a:path w="5611" h="551" extrusionOk="0">
                  <a:moveTo>
                    <a:pt x="1308" y="0"/>
                  </a:moveTo>
                  <a:cubicBezTo>
                    <a:pt x="885" y="0"/>
                    <a:pt x="442" y="34"/>
                    <a:pt x="0" y="59"/>
                  </a:cubicBezTo>
                  <a:lnTo>
                    <a:pt x="5611" y="551"/>
                  </a:lnTo>
                  <a:cubicBezTo>
                    <a:pt x="5072" y="133"/>
                    <a:pt x="4461" y="53"/>
                    <a:pt x="3834" y="53"/>
                  </a:cubicBezTo>
                  <a:cubicBezTo>
                    <a:pt x="3447" y="53"/>
                    <a:pt x="3054" y="84"/>
                    <a:pt x="2670" y="84"/>
                  </a:cubicBezTo>
                  <a:cubicBezTo>
                    <a:pt x="2457" y="84"/>
                    <a:pt x="2247" y="75"/>
                    <a:pt x="2042" y="46"/>
                  </a:cubicBezTo>
                  <a:cubicBezTo>
                    <a:pt x="1807" y="12"/>
                    <a:pt x="1561" y="0"/>
                    <a:pt x="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3"/>
            <p:cNvSpPr/>
            <p:nvPr/>
          </p:nvSpPr>
          <p:spPr>
            <a:xfrm>
              <a:off x="4219226" y="4700931"/>
              <a:ext cx="105929" cy="21596"/>
            </a:xfrm>
            <a:custGeom>
              <a:avLst/>
              <a:gdLst/>
              <a:ahLst/>
              <a:cxnLst/>
              <a:rect l="l" t="t" r="r" b="b"/>
              <a:pathLst>
                <a:path w="2065" h="421" extrusionOk="0">
                  <a:moveTo>
                    <a:pt x="1548" y="1"/>
                  </a:moveTo>
                  <a:cubicBezTo>
                    <a:pt x="1005" y="1"/>
                    <a:pt x="521" y="314"/>
                    <a:pt x="1" y="420"/>
                  </a:cubicBezTo>
                  <a:lnTo>
                    <a:pt x="2065" y="103"/>
                  </a:lnTo>
                  <a:cubicBezTo>
                    <a:pt x="1885" y="30"/>
                    <a:pt x="171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3"/>
            <p:cNvSpPr/>
            <p:nvPr/>
          </p:nvSpPr>
          <p:spPr>
            <a:xfrm>
              <a:off x="3034837" y="4481174"/>
              <a:ext cx="2981154" cy="241355"/>
            </a:xfrm>
            <a:custGeom>
              <a:avLst/>
              <a:gdLst/>
              <a:ahLst/>
              <a:cxnLst/>
              <a:rect l="l" t="t" r="r" b="b"/>
              <a:pathLst>
                <a:path w="58115" h="4705" extrusionOk="0">
                  <a:moveTo>
                    <a:pt x="42373" y="747"/>
                  </a:moveTo>
                  <a:cubicBezTo>
                    <a:pt x="42503" y="912"/>
                    <a:pt x="42440" y="1242"/>
                    <a:pt x="42427" y="1533"/>
                  </a:cubicBezTo>
                  <a:cubicBezTo>
                    <a:pt x="42440" y="1242"/>
                    <a:pt x="42498" y="912"/>
                    <a:pt x="42373" y="747"/>
                  </a:cubicBezTo>
                  <a:close/>
                  <a:moveTo>
                    <a:pt x="15344" y="2252"/>
                  </a:moveTo>
                  <a:cubicBezTo>
                    <a:pt x="15590" y="2292"/>
                    <a:pt x="15827" y="2323"/>
                    <a:pt x="16059" y="2359"/>
                  </a:cubicBezTo>
                  <a:cubicBezTo>
                    <a:pt x="16032" y="2515"/>
                    <a:pt x="15943" y="2587"/>
                    <a:pt x="15831" y="2632"/>
                  </a:cubicBezTo>
                  <a:cubicBezTo>
                    <a:pt x="15799" y="2556"/>
                    <a:pt x="15751" y="2526"/>
                    <a:pt x="15693" y="2526"/>
                  </a:cubicBezTo>
                  <a:cubicBezTo>
                    <a:pt x="15631" y="2526"/>
                    <a:pt x="15557" y="2561"/>
                    <a:pt x="15478" y="2609"/>
                  </a:cubicBezTo>
                  <a:cubicBezTo>
                    <a:pt x="15550" y="2627"/>
                    <a:pt x="15630" y="2649"/>
                    <a:pt x="15702" y="2667"/>
                  </a:cubicBezTo>
                  <a:cubicBezTo>
                    <a:pt x="15608" y="2690"/>
                    <a:pt x="15505" y="2703"/>
                    <a:pt x="15425" y="2734"/>
                  </a:cubicBezTo>
                  <a:cubicBezTo>
                    <a:pt x="15447" y="2716"/>
                    <a:pt x="15460" y="2694"/>
                    <a:pt x="15483" y="2676"/>
                  </a:cubicBezTo>
                  <a:cubicBezTo>
                    <a:pt x="15371" y="2422"/>
                    <a:pt x="15072" y="2399"/>
                    <a:pt x="14804" y="2337"/>
                  </a:cubicBezTo>
                  <a:cubicBezTo>
                    <a:pt x="14978" y="2323"/>
                    <a:pt x="15161" y="2297"/>
                    <a:pt x="15344" y="2252"/>
                  </a:cubicBezTo>
                  <a:close/>
                  <a:moveTo>
                    <a:pt x="13495" y="3382"/>
                  </a:moveTo>
                  <a:cubicBezTo>
                    <a:pt x="13468" y="3498"/>
                    <a:pt x="13468" y="3614"/>
                    <a:pt x="13535" y="3708"/>
                  </a:cubicBezTo>
                  <a:cubicBezTo>
                    <a:pt x="13468" y="3614"/>
                    <a:pt x="13464" y="3503"/>
                    <a:pt x="13495" y="3382"/>
                  </a:cubicBezTo>
                  <a:close/>
                  <a:moveTo>
                    <a:pt x="39559" y="1"/>
                  </a:moveTo>
                  <a:cubicBezTo>
                    <a:pt x="39465" y="81"/>
                    <a:pt x="39372" y="166"/>
                    <a:pt x="39273" y="242"/>
                  </a:cubicBezTo>
                  <a:cubicBezTo>
                    <a:pt x="39037" y="331"/>
                    <a:pt x="38795" y="416"/>
                    <a:pt x="38554" y="505"/>
                  </a:cubicBezTo>
                  <a:cubicBezTo>
                    <a:pt x="37768" y="961"/>
                    <a:pt x="36785" y="805"/>
                    <a:pt x="35963" y="1157"/>
                  </a:cubicBezTo>
                  <a:cubicBezTo>
                    <a:pt x="35901" y="1439"/>
                    <a:pt x="36289" y="1921"/>
                    <a:pt x="35852" y="1962"/>
                  </a:cubicBezTo>
                  <a:cubicBezTo>
                    <a:pt x="35724" y="1974"/>
                    <a:pt x="35594" y="1980"/>
                    <a:pt x="35463" y="1980"/>
                  </a:cubicBezTo>
                  <a:cubicBezTo>
                    <a:pt x="34922" y="1980"/>
                    <a:pt x="34360" y="1879"/>
                    <a:pt x="33864" y="1707"/>
                  </a:cubicBezTo>
                  <a:cubicBezTo>
                    <a:pt x="33279" y="1493"/>
                    <a:pt x="34154" y="1086"/>
                    <a:pt x="33882" y="751"/>
                  </a:cubicBezTo>
                  <a:cubicBezTo>
                    <a:pt x="33663" y="715"/>
                    <a:pt x="33435" y="702"/>
                    <a:pt x="33310" y="492"/>
                  </a:cubicBezTo>
                  <a:cubicBezTo>
                    <a:pt x="32318" y="948"/>
                    <a:pt x="32984" y="2024"/>
                    <a:pt x="32336" y="2609"/>
                  </a:cubicBezTo>
                  <a:lnTo>
                    <a:pt x="32368" y="2645"/>
                  </a:lnTo>
                  <a:cubicBezTo>
                    <a:pt x="32283" y="2614"/>
                    <a:pt x="32189" y="2605"/>
                    <a:pt x="32077" y="2605"/>
                  </a:cubicBezTo>
                  <a:cubicBezTo>
                    <a:pt x="32047" y="2606"/>
                    <a:pt x="32016" y="2606"/>
                    <a:pt x="31985" y="2606"/>
                  </a:cubicBezTo>
                  <a:cubicBezTo>
                    <a:pt x="31374" y="2606"/>
                    <a:pt x="30769" y="2455"/>
                    <a:pt x="30161" y="2455"/>
                  </a:cubicBezTo>
                  <a:cubicBezTo>
                    <a:pt x="30116" y="2455"/>
                    <a:pt x="30072" y="2456"/>
                    <a:pt x="30027" y="2457"/>
                  </a:cubicBezTo>
                  <a:cubicBezTo>
                    <a:pt x="29966" y="2443"/>
                    <a:pt x="29903" y="2438"/>
                    <a:pt x="29840" y="2438"/>
                  </a:cubicBezTo>
                  <a:cubicBezTo>
                    <a:pt x="29510" y="2438"/>
                    <a:pt x="29155" y="2596"/>
                    <a:pt x="28821" y="2596"/>
                  </a:cubicBezTo>
                  <a:cubicBezTo>
                    <a:pt x="28788" y="2596"/>
                    <a:pt x="28755" y="2595"/>
                    <a:pt x="28723" y="2591"/>
                  </a:cubicBezTo>
                  <a:cubicBezTo>
                    <a:pt x="28412" y="2696"/>
                    <a:pt x="28126" y="2915"/>
                    <a:pt x="27795" y="2915"/>
                  </a:cubicBezTo>
                  <a:cubicBezTo>
                    <a:pt x="27673" y="2915"/>
                    <a:pt x="27546" y="2886"/>
                    <a:pt x="27409" y="2810"/>
                  </a:cubicBezTo>
                  <a:cubicBezTo>
                    <a:pt x="27025" y="2180"/>
                    <a:pt x="26270" y="2158"/>
                    <a:pt x="25627" y="1944"/>
                  </a:cubicBezTo>
                  <a:cubicBezTo>
                    <a:pt x="25623" y="1698"/>
                    <a:pt x="25623" y="1452"/>
                    <a:pt x="25618" y="1207"/>
                  </a:cubicBezTo>
                  <a:cubicBezTo>
                    <a:pt x="25390" y="1184"/>
                    <a:pt x="25198" y="1117"/>
                    <a:pt x="25100" y="912"/>
                  </a:cubicBezTo>
                  <a:cubicBezTo>
                    <a:pt x="24926" y="992"/>
                    <a:pt x="24756" y="1064"/>
                    <a:pt x="24586" y="1140"/>
                  </a:cubicBezTo>
                  <a:cubicBezTo>
                    <a:pt x="24323" y="1162"/>
                    <a:pt x="24059" y="1193"/>
                    <a:pt x="23796" y="1216"/>
                  </a:cubicBezTo>
                  <a:cubicBezTo>
                    <a:pt x="23764" y="1265"/>
                    <a:pt x="23729" y="1309"/>
                    <a:pt x="23702" y="1354"/>
                  </a:cubicBezTo>
                  <a:cubicBezTo>
                    <a:pt x="23590" y="1372"/>
                    <a:pt x="23474" y="1399"/>
                    <a:pt x="23349" y="1430"/>
                  </a:cubicBezTo>
                  <a:cubicBezTo>
                    <a:pt x="23336" y="1493"/>
                    <a:pt x="23318" y="1560"/>
                    <a:pt x="23304" y="1622"/>
                  </a:cubicBezTo>
                  <a:cubicBezTo>
                    <a:pt x="23251" y="1689"/>
                    <a:pt x="23193" y="1738"/>
                    <a:pt x="23143" y="1778"/>
                  </a:cubicBezTo>
                  <a:cubicBezTo>
                    <a:pt x="23080" y="1797"/>
                    <a:pt x="23015" y="1806"/>
                    <a:pt x="22951" y="1806"/>
                  </a:cubicBezTo>
                  <a:cubicBezTo>
                    <a:pt x="22848" y="1806"/>
                    <a:pt x="22745" y="1785"/>
                    <a:pt x="22643" y="1752"/>
                  </a:cubicBezTo>
                  <a:cubicBezTo>
                    <a:pt x="22518" y="1649"/>
                    <a:pt x="22402" y="1515"/>
                    <a:pt x="22268" y="1448"/>
                  </a:cubicBezTo>
                  <a:cubicBezTo>
                    <a:pt x="22219" y="1452"/>
                    <a:pt x="22174" y="1461"/>
                    <a:pt x="22121" y="1466"/>
                  </a:cubicBezTo>
                  <a:cubicBezTo>
                    <a:pt x="21996" y="1376"/>
                    <a:pt x="21870" y="1283"/>
                    <a:pt x="21741" y="1193"/>
                  </a:cubicBezTo>
                  <a:cubicBezTo>
                    <a:pt x="21526" y="1372"/>
                    <a:pt x="21272" y="1409"/>
                    <a:pt x="21008" y="1409"/>
                  </a:cubicBezTo>
                  <a:cubicBezTo>
                    <a:pt x="20822" y="1409"/>
                    <a:pt x="20631" y="1390"/>
                    <a:pt x="20445" y="1390"/>
                  </a:cubicBezTo>
                  <a:cubicBezTo>
                    <a:pt x="20155" y="1390"/>
                    <a:pt x="19878" y="1435"/>
                    <a:pt x="19650" y="1662"/>
                  </a:cubicBezTo>
                  <a:cubicBezTo>
                    <a:pt x="18985" y="1586"/>
                    <a:pt x="18315" y="1519"/>
                    <a:pt x="17649" y="1448"/>
                  </a:cubicBezTo>
                  <a:cubicBezTo>
                    <a:pt x="17429" y="1558"/>
                    <a:pt x="17246" y="1865"/>
                    <a:pt x="17001" y="1865"/>
                  </a:cubicBezTo>
                  <a:cubicBezTo>
                    <a:pt x="16888" y="1865"/>
                    <a:pt x="16762" y="1801"/>
                    <a:pt x="16613" y="1622"/>
                  </a:cubicBezTo>
                  <a:cubicBezTo>
                    <a:pt x="16600" y="1555"/>
                    <a:pt x="16582" y="1493"/>
                    <a:pt x="16568" y="1430"/>
                  </a:cubicBezTo>
                  <a:cubicBezTo>
                    <a:pt x="16371" y="1373"/>
                    <a:pt x="16184" y="1335"/>
                    <a:pt x="16013" y="1335"/>
                  </a:cubicBezTo>
                  <a:cubicBezTo>
                    <a:pt x="15687" y="1335"/>
                    <a:pt x="15422" y="1472"/>
                    <a:pt x="15273" y="1877"/>
                  </a:cubicBezTo>
                  <a:cubicBezTo>
                    <a:pt x="14802" y="1796"/>
                    <a:pt x="14342" y="1654"/>
                    <a:pt x="13862" y="1654"/>
                  </a:cubicBezTo>
                  <a:cubicBezTo>
                    <a:pt x="13732" y="1654"/>
                    <a:pt x="13601" y="1664"/>
                    <a:pt x="13468" y="1689"/>
                  </a:cubicBezTo>
                  <a:cubicBezTo>
                    <a:pt x="13567" y="1850"/>
                    <a:pt x="13674" y="1979"/>
                    <a:pt x="13799" y="2078"/>
                  </a:cubicBezTo>
                  <a:cubicBezTo>
                    <a:pt x="13450" y="2167"/>
                    <a:pt x="13111" y="2256"/>
                    <a:pt x="12838" y="2453"/>
                  </a:cubicBezTo>
                  <a:cubicBezTo>
                    <a:pt x="12758" y="2381"/>
                    <a:pt x="12709" y="2279"/>
                    <a:pt x="12691" y="2131"/>
                  </a:cubicBezTo>
                  <a:lnTo>
                    <a:pt x="12691" y="2131"/>
                  </a:lnTo>
                  <a:cubicBezTo>
                    <a:pt x="12780" y="2134"/>
                    <a:pt x="12874" y="2209"/>
                    <a:pt x="12963" y="2209"/>
                  </a:cubicBezTo>
                  <a:cubicBezTo>
                    <a:pt x="13013" y="2209"/>
                    <a:pt x="13062" y="2185"/>
                    <a:pt x="13106" y="2113"/>
                  </a:cubicBezTo>
                  <a:cubicBezTo>
                    <a:pt x="13115" y="2091"/>
                    <a:pt x="13093" y="2033"/>
                    <a:pt x="13071" y="2020"/>
                  </a:cubicBezTo>
                  <a:cubicBezTo>
                    <a:pt x="13011" y="1978"/>
                    <a:pt x="12959" y="1961"/>
                    <a:pt x="12911" y="1961"/>
                  </a:cubicBezTo>
                  <a:cubicBezTo>
                    <a:pt x="12819" y="1961"/>
                    <a:pt x="12747" y="2027"/>
                    <a:pt x="12682" y="2118"/>
                  </a:cubicBezTo>
                  <a:cubicBezTo>
                    <a:pt x="12605" y="2097"/>
                    <a:pt x="12532" y="2087"/>
                    <a:pt x="12461" y="2087"/>
                  </a:cubicBezTo>
                  <a:cubicBezTo>
                    <a:pt x="11906" y="2087"/>
                    <a:pt x="11512" y="2661"/>
                    <a:pt x="10961" y="2661"/>
                  </a:cubicBezTo>
                  <a:cubicBezTo>
                    <a:pt x="10853" y="2661"/>
                    <a:pt x="10740" y="2639"/>
                    <a:pt x="10618" y="2587"/>
                  </a:cubicBezTo>
                  <a:cubicBezTo>
                    <a:pt x="10331" y="2487"/>
                    <a:pt x="10043" y="2453"/>
                    <a:pt x="9755" y="2453"/>
                  </a:cubicBezTo>
                  <a:cubicBezTo>
                    <a:pt x="9145" y="2453"/>
                    <a:pt x="8532" y="2606"/>
                    <a:pt x="7920" y="2606"/>
                  </a:cubicBezTo>
                  <a:cubicBezTo>
                    <a:pt x="7892" y="2606"/>
                    <a:pt x="7864" y="2605"/>
                    <a:pt x="7836" y="2605"/>
                  </a:cubicBezTo>
                  <a:cubicBezTo>
                    <a:pt x="7827" y="2605"/>
                    <a:pt x="7818" y="2604"/>
                    <a:pt x="7809" y="2604"/>
                  </a:cubicBezTo>
                  <a:cubicBezTo>
                    <a:pt x="7125" y="2604"/>
                    <a:pt x="6958" y="3288"/>
                    <a:pt x="7143" y="3592"/>
                  </a:cubicBezTo>
                  <a:cubicBezTo>
                    <a:pt x="7487" y="4168"/>
                    <a:pt x="6688" y="3940"/>
                    <a:pt x="6750" y="4222"/>
                  </a:cubicBezTo>
                  <a:cubicBezTo>
                    <a:pt x="6674" y="4191"/>
                    <a:pt x="6545" y="4173"/>
                    <a:pt x="6531" y="4123"/>
                  </a:cubicBezTo>
                  <a:cubicBezTo>
                    <a:pt x="6259" y="3083"/>
                    <a:pt x="5298" y="2658"/>
                    <a:pt x="4423" y="2154"/>
                  </a:cubicBezTo>
                  <a:cubicBezTo>
                    <a:pt x="4241" y="2407"/>
                    <a:pt x="4026" y="2475"/>
                    <a:pt x="3798" y="2475"/>
                  </a:cubicBezTo>
                  <a:cubicBezTo>
                    <a:pt x="3526" y="2475"/>
                    <a:pt x="3236" y="2377"/>
                    <a:pt x="2962" y="2377"/>
                  </a:cubicBezTo>
                  <a:cubicBezTo>
                    <a:pt x="2931" y="2377"/>
                    <a:pt x="2899" y="2379"/>
                    <a:pt x="2868" y="2381"/>
                  </a:cubicBezTo>
                  <a:cubicBezTo>
                    <a:pt x="2645" y="2788"/>
                    <a:pt x="2296" y="2847"/>
                    <a:pt x="1922" y="2847"/>
                  </a:cubicBezTo>
                  <a:cubicBezTo>
                    <a:pt x="1770" y="2847"/>
                    <a:pt x="1615" y="2837"/>
                    <a:pt x="1462" y="2837"/>
                  </a:cubicBezTo>
                  <a:cubicBezTo>
                    <a:pt x="1230" y="2837"/>
                    <a:pt x="1005" y="2860"/>
                    <a:pt x="809" y="2971"/>
                  </a:cubicBezTo>
                  <a:cubicBezTo>
                    <a:pt x="501" y="3145"/>
                    <a:pt x="1" y="3092"/>
                    <a:pt x="68" y="3583"/>
                  </a:cubicBezTo>
                  <a:cubicBezTo>
                    <a:pt x="100" y="3825"/>
                    <a:pt x="212" y="3885"/>
                    <a:pt x="351" y="3885"/>
                  </a:cubicBezTo>
                  <a:cubicBezTo>
                    <a:pt x="487" y="3885"/>
                    <a:pt x="649" y="3826"/>
                    <a:pt x="785" y="3826"/>
                  </a:cubicBezTo>
                  <a:cubicBezTo>
                    <a:pt x="817" y="3826"/>
                    <a:pt x="848" y="3830"/>
                    <a:pt x="876" y="3838"/>
                  </a:cubicBezTo>
                  <a:cubicBezTo>
                    <a:pt x="1448" y="3989"/>
                    <a:pt x="2073" y="3994"/>
                    <a:pt x="2569" y="4347"/>
                  </a:cubicBezTo>
                  <a:lnTo>
                    <a:pt x="3458" y="4110"/>
                  </a:lnTo>
                  <a:cubicBezTo>
                    <a:pt x="3614" y="4031"/>
                    <a:pt x="3769" y="3993"/>
                    <a:pt x="3920" y="3993"/>
                  </a:cubicBezTo>
                  <a:cubicBezTo>
                    <a:pt x="4128" y="3993"/>
                    <a:pt x="4328" y="4066"/>
                    <a:pt x="4512" y="4208"/>
                  </a:cubicBezTo>
                  <a:cubicBezTo>
                    <a:pt x="4803" y="4432"/>
                    <a:pt x="5066" y="4682"/>
                    <a:pt x="5477" y="4704"/>
                  </a:cubicBezTo>
                  <a:cubicBezTo>
                    <a:pt x="5727" y="4467"/>
                    <a:pt x="6009" y="4345"/>
                    <a:pt x="6326" y="4345"/>
                  </a:cubicBezTo>
                  <a:cubicBezTo>
                    <a:pt x="6462" y="4345"/>
                    <a:pt x="6605" y="4368"/>
                    <a:pt x="6755" y="4414"/>
                  </a:cubicBezTo>
                  <a:lnTo>
                    <a:pt x="9837" y="4668"/>
                  </a:lnTo>
                  <a:lnTo>
                    <a:pt x="19382" y="4454"/>
                  </a:lnTo>
                  <a:cubicBezTo>
                    <a:pt x="19078" y="4319"/>
                    <a:pt x="19369" y="3672"/>
                    <a:pt x="18900" y="3672"/>
                  </a:cubicBezTo>
                  <a:cubicBezTo>
                    <a:pt x="18826" y="3672"/>
                    <a:pt x="18732" y="3689"/>
                    <a:pt x="18614" y="3726"/>
                  </a:cubicBezTo>
                  <a:cubicBezTo>
                    <a:pt x="18534" y="3739"/>
                    <a:pt x="18453" y="3744"/>
                    <a:pt x="18368" y="3744"/>
                  </a:cubicBezTo>
                  <a:cubicBezTo>
                    <a:pt x="18355" y="3820"/>
                    <a:pt x="18337" y="3900"/>
                    <a:pt x="18319" y="3972"/>
                  </a:cubicBezTo>
                  <a:cubicBezTo>
                    <a:pt x="18122" y="4182"/>
                    <a:pt x="17923" y="4295"/>
                    <a:pt x="17721" y="4295"/>
                  </a:cubicBezTo>
                  <a:cubicBezTo>
                    <a:pt x="17533" y="4295"/>
                    <a:pt x="17342" y="4198"/>
                    <a:pt x="17149" y="3994"/>
                  </a:cubicBezTo>
                  <a:cubicBezTo>
                    <a:pt x="17113" y="3686"/>
                    <a:pt x="17073" y="3382"/>
                    <a:pt x="17042" y="3069"/>
                  </a:cubicBezTo>
                  <a:cubicBezTo>
                    <a:pt x="16989" y="3043"/>
                    <a:pt x="16933" y="3033"/>
                    <a:pt x="16877" y="3033"/>
                  </a:cubicBezTo>
                  <a:cubicBezTo>
                    <a:pt x="16866" y="3033"/>
                    <a:pt x="16856" y="3033"/>
                    <a:pt x="16845" y="3034"/>
                  </a:cubicBezTo>
                  <a:cubicBezTo>
                    <a:pt x="16839" y="3034"/>
                    <a:pt x="16832" y="3034"/>
                    <a:pt x="16826" y="3034"/>
                  </a:cubicBezTo>
                  <a:cubicBezTo>
                    <a:pt x="16285" y="3034"/>
                    <a:pt x="16600" y="2478"/>
                    <a:pt x="16287" y="2332"/>
                  </a:cubicBezTo>
                  <a:cubicBezTo>
                    <a:pt x="16575" y="2184"/>
                    <a:pt x="16846" y="2089"/>
                    <a:pt x="17087" y="2089"/>
                  </a:cubicBezTo>
                  <a:cubicBezTo>
                    <a:pt x="17333" y="2089"/>
                    <a:pt x="17547" y="2187"/>
                    <a:pt x="17716" y="2426"/>
                  </a:cubicBezTo>
                  <a:cubicBezTo>
                    <a:pt x="17609" y="2578"/>
                    <a:pt x="17511" y="2761"/>
                    <a:pt x="17421" y="2958"/>
                  </a:cubicBezTo>
                  <a:cubicBezTo>
                    <a:pt x="17587" y="2962"/>
                    <a:pt x="17756" y="2962"/>
                    <a:pt x="17917" y="2967"/>
                  </a:cubicBezTo>
                  <a:cubicBezTo>
                    <a:pt x="17959" y="2929"/>
                    <a:pt x="17998" y="2916"/>
                    <a:pt x="18036" y="2916"/>
                  </a:cubicBezTo>
                  <a:cubicBezTo>
                    <a:pt x="18042" y="2916"/>
                    <a:pt x="18049" y="2917"/>
                    <a:pt x="18056" y="2917"/>
                  </a:cubicBezTo>
                  <a:cubicBezTo>
                    <a:pt x="18074" y="2922"/>
                    <a:pt x="18091" y="2935"/>
                    <a:pt x="18109" y="2940"/>
                  </a:cubicBezTo>
                  <a:cubicBezTo>
                    <a:pt x="18132" y="2958"/>
                    <a:pt x="18154" y="2971"/>
                    <a:pt x="18176" y="3007"/>
                  </a:cubicBezTo>
                  <a:lnTo>
                    <a:pt x="18292" y="2989"/>
                  </a:lnTo>
                  <a:cubicBezTo>
                    <a:pt x="18525" y="3029"/>
                    <a:pt x="18788" y="3034"/>
                    <a:pt x="18900" y="3275"/>
                  </a:cubicBezTo>
                  <a:cubicBezTo>
                    <a:pt x="19074" y="3203"/>
                    <a:pt x="19239" y="3123"/>
                    <a:pt x="19414" y="3051"/>
                  </a:cubicBezTo>
                  <a:cubicBezTo>
                    <a:pt x="19458" y="3111"/>
                    <a:pt x="19501" y="3141"/>
                    <a:pt x="19544" y="3141"/>
                  </a:cubicBezTo>
                  <a:cubicBezTo>
                    <a:pt x="19587" y="3141"/>
                    <a:pt x="19630" y="3110"/>
                    <a:pt x="19673" y="3047"/>
                  </a:cubicBezTo>
                  <a:cubicBezTo>
                    <a:pt x="19748" y="3029"/>
                    <a:pt x="19818" y="3016"/>
                    <a:pt x="19898" y="3007"/>
                  </a:cubicBezTo>
                  <a:lnTo>
                    <a:pt x="19898" y="3007"/>
                  </a:lnTo>
                  <a:cubicBezTo>
                    <a:pt x="20045" y="3038"/>
                    <a:pt x="20196" y="3078"/>
                    <a:pt x="20343" y="3114"/>
                  </a:cubicBezTo>
                  <a:cubicBezTo>
                    <a:pt x="20490" y="3159"/>
                    <a:pt x="20642" y="3203"/>
                    <a:pt x="20798" y="3248"/>
                  </a:cubicBezTo>
                  <a:lnTo>
                    <a:pt x="20803" y="3257"/>
                  </a:lnTo>
                  <a:cubicBezTo>
                    <a:pt x="20816" y="3235"/>
                    <a:pt x="20821" y="3217"/>
                    <a:pt x="20834" y="3194"/>
                  </a:cubicBezTo>
                  <a:cubicBezTo>
                    <a:pt x="20892" y="3226"/>
                    <a:pt x="20950" y="3248"/>
                    <a:pt x="21013" y="3275"/>
                  </a:cubicBezTo>
                  <a:cubicBezTo>
                    <a:pt x="21124" y="3038"/>
                    <a:pt x="21379" y="3034"/>
                    <a:pt x="21620" y="2989"/>
                  </a:cubicBezTo>
                  <a:lnTo>
                    <a:pt x="21736" y="3007"/>
                  </a:lnTo>
                  <a:cubicBezTo>
                    <a:pt x="21821" y="2993"/>
                    <a:pt x="21911" y="2980"/>
                    <a:pt x="21996" y="2967"/>
                  </a:cubicBezTo>
                  <a:cubicBezTo>
                    <a:pt x="22161" y="2962"/>
                    <a:pt x="22331" y="2962"/>
                    <a:pt x="22491" y="2958"/>
                  </a:cubicBezTo>
                  <a:cubicBezTo>
                    <a:pt x="22678" y="3033"/>
                    <a:pt x="22856" y="3065"/>
                    <a:pt x="23028" y="3065"/>
                  </a:cubicBezTo>
                  <a:cubicBezTo>
                    <a:pt x="23399" y="3065"/>
                    <a:pt x="23740" y="2914"/>
                    <a:pt x="24073" y="2712"/>
                  </a:cubicBezTo>
                  <a:cubicBezTo>
                    <a:pt x="24193" y="2676"/>
                    <a:pt x="24323" y="2645"/>
                    <a:pt x="24443" y="2614"/>
                  </a:cubicBezTo>
                  <a:lnTo>
                    <a:pt x="24443" y="2614"/>
                  </a:lnTo>
                  <a:lnTo>
                    <a:pt x="24439" y="2681"/>
                  </a:lnTo>
                  <a:cubicBezTo>
                    <a:pt x="24524" y="2761"/>
                    <a:pt x="24609" y="2837"/>
                    <a:pt x="24698" y="2917"/>
                  </a:cubicBezTo>
                  <a:cubicBezTo>
                    <a:pt x="24918" y="3400"/>
                    <a:pt x="25155" y="3940"/>
                    <a:pt x="25753" y="3940"/>
                  </a:cubicBezTo>
                  <a:cubicBezTo>
                    <a:pt x="25859" y="3940"/>
                    <a:pt x="25975" y="3924"/>
                    <a:pt x="26105" y="3887"/>
                  </a:cubicBezTo>
                  <a:cubicBezTo>
                    <a:pt x="26440" y="3793"/>
                    <a:pt x="26489" y="3596"/>
                    <a:pt x="26431" y="3386"/>
                  </a:cubicBezTo>
                  <a:lnTo>
                    <a:pt x="26431" y="3386"/>
                  </a:lnTo>
                  <a:cubicBezTo>
                    <a:pt x="26543" y="3458"/>
                    <a:pt x="26632" y="3570"/>
                    <a:pt x="26695" y="3726"/>
                  </a:cubicBezTo>
                  <a:cubicBezTo>
                    <a:pt x="26766" y="3654"/>
                    <a:pt x="26842" y="3587"/>
                    <a:pt x="26914" y="3516"/>
                  </a:cubicBezTo>
                  <a:cubicBezTo>
                    <a:pt x="26909" y="3418"/>
                    <a:pt x="26909" y="3329"/>
                    <a:pt x="26918" y="3248"/>
                  </a:cubicBezTo>
                  <a:lnTo>
                    <a:pt x="26918" y="3248"/>
                  </a:lnTo>
                  <a:cubicBezTo>
                    <a:pt x="26909" y="3329"/>
                    <a:pt x="26914" y="3427"/>
                    <a:pt x="26914" y="3516"/>
                  </a:cubicBezTo>
                  <a:cubicBezTo>
                    <a:pt x="27155" y="3659"/>
                    <a:pt x="27391" y="3806"/>
                    <a:pt x="27633" y="3945"/>
                  </a:cubicBezTo>
                  <a:cubicBezTo>
                    <a:pt x="27731" y="3704"/>
                    <a:pt x="27882" y="3598"/>
                    <a:pt x="28070" y="3598"/>
                  </a:cubicBezTo>
                  <a:cubicBezTo>
                    <a:pt x="28182" y="3598"/>
                    <a:pt x="28306" y="3635"/>
                    <a:pt x="28441" y="3704"/>
                  </a:cubicBezTo>
                  <a:cubicBezTo>
                    <a:pt x="28548" y="3762"/>
                    <a:pt x="28656" y="3806"/>
                    <a:pt x="28763" y="3838"/>
                  </a:cubicBezTo>
                  <a:cubicBezTo>
                    <a:pt x="28696" y="4253"/>
                    <a:pt x="28995" y="4302"/>
                    <a:pt x="29804" y="4441"/>
                  </a:cubicBezTo>
                  <a:lnTo>
                    <a:pt x="30058" y="4660"/>
                  </a:lnTo>
                  <a:lnTo>
                    <a:pt x="33140" y="4400"/>
                  </a:lnTo>
                  <a:cubicBezTo>
                    <a:pt x="33140" y="4333"/>
                    <a:pt x="33140" y="4266"/>
                    <a:pt x="33145" y="4208"/>
                  </a:cubicBezTo>
                  <a:lnTo>
                    <a:pt x="33145" y="4191"/>
                  </a:lnTo>
                  <a:cubicBezTo>
                    <a:pt x="33319" y="4186"/>
                    <a:pt x="33484" y="4177"/>
                    <a:pt x="33658" y="4168"/>
                  </a:cubicBezTo>
                  <a:lnTo>
                    <a:pt x="33127" y="4123"/>
                  </a:lnTo>
                  <a:cubicBezTo>
                    <a:pt x="33015" y="3972"/>
                    <a:pt x="32448" y="4079"/>
                    <a:pt x="32747" y="3583"/>
                  </a:cubicBezTo>
                  <a:cubicBezTo>
                    <a:pt x="32837" y="3436"/>
                    <a:pt x="32841" y="3194"/>
                    <a:pt x="32747" y="2989"/>
                  </a:cubicBezTo>
                  <a:lnTo>
                    <a:pt x="32747" y="2989"/>
                  </a:lnTo>
                  <a:cubicBezTo>
                    <a:pt x="32765" y="3007"/>
                    <a:pt x="32783" y="3025"/>
                    <a:pt x="32805" y="3038"/>
                  </a:cubicBezTo>
                  <a:cubicBezTo>
                    <a:pt x="32863" y="3067"/>
                    <a:pt x="32920" y="3079"/>
                    <a:pt x="32978" y="3079"/>
                  </a:cubicBezTo>
                  <a:cubicBezTo>
                    <a:pt x="33296" y="3079"/>
                    <a:pt x="33610" y="2704"/>
                    <a:pt x="33929" y="2704"/>
                  </a:cubicBezTo>
                  <a:cubicBezTo>
                    <a:pt x="34079" y="2704"/>
                    <a:pt x="34230" y="2786"/>
                    <a:pt x="34382" y="3029"/>
                  </a:cubicBezTo>
                  <a:cubicBezTo>
                    <a:pt x="34552" y="3051"/>
                    <a:pt x="34713" y="3069"/>
                    <a:pt x="34882" y="3092"/>
                  </a:cubicBezTo>
                  <a:cubicBezTo>
                    <a:pt x="34907" y="3093"/>
                    <a:pt x="34932" y="3094"/>
                    <a:pt x="34956" y="3094"/>
                  </a:cubicBezTo>
                  <a:cubicBezTo>
                    <a:pt x="35382" y="3094"/>
                    <a:pt x="35794" y="2887"/>
                    <a:pt x="36220" y="2887"/>
                  </a:cubicBezTo>
                  <a:cubicBezTo>
                    <a:pt x="36375" y="2887"/>
                    <a:pt x="36532" y="2915"/>
                    <a:pt x="36691" y="2989"/>
                  </a:cubicBezTo>
                  <a:cubicBezTo>
                    <a:pt x="37183" y="2399"/>
                    <a:pt x="37616" y="1912"/>
                    <a:pt x="38599" y="1752"/>
                  </a:cubicBezTo>
                  <a:cubicBezTo>
                    <a:pt x="38805" y="1717"/>
                    <a:pt x="38998" y="1703"/>
                    <a:pt x="39182" y="1703"/>
                  </a:cubicBezTo>
                  <a:cubicBezTo>
                    <a:pt x="39755" y="1703"/>
                    <a:pt x="40243" y="1837"/>
                    <a:pt x="40801" y="1895"/>
                  </a:cubicBezTo>
                  <a:cubicBezTo>
                    <a:pt x="41940" y="2011"/>
                    <a:pt x="41860" y="2332"/>
                    <a:pt x="41627" y="3011"/>
                  </a:cubicBezTo>
                  <a:cubicBezTo>
                    <a:pt x="41806" y="3007"/>
                    <a:pt x="41976" y="3002"/>
                    <a:pt x="42154" y="3002"/>
                  </a:cubicBezTo>
                  <a:cubicBezTo>
                    <a:pt x="42655" y="3034"/>
                    <a:pt x="43155" y="3060"/>
                    <a:pt x="43651" y="3096"/>
                  </a:cubicBezTo>
                  <a:cubicBezTo>
                    <a:pt x="43847" y="2962"/>
                    <a:pt x="44227" y="2770"/>
                    <a:pt x="44200" y="2703"/>
                  </a:cubicBezTo>
                  <a:cubicBezTo>
                    <a:pt x="44022" y="2247"/>
                    <a:pt x="43392" y="2480"/>
                    <a:pt x="43021" y="2136"/>
                  </a:cubicBezTo>
                  <a:cubicBezTo>
                    <a:pt x="43192" y="1929"/>
                    <a:pt x="43399" y="1885"/>
                    <a:pt x="43613" y="1885"/>
                  </a:cubicBezTo>
                  <a:cubicBezTo>
                    <a:pt x="43768" y="1885"/>
                    <a:pt x="43928" y="1908"/>
                    <a:pt x="44080" y="1908"/>
                  </a:cubicBezTo>
                  <a:cubicBezTo>
                    <a:pt x="44130" y="1908"/>
                    <a:pt x="44179" y="1905"/>
                    <a:pt x="44227" y="1899"/>
                  </a:cubicBezTo>
                  <a:cubicBezTo>
                    <a:pt x="44589" y="1899"/>
                    <a:pt x="44933" y="1868"/>
                    <a:pt x="45000" y="1452"/>
                  </a:cubicBezTo>
                  <a:cubicBezTo>
                    <a:pt x="45192" y="1507"/>
                    <a:pt x="45388" y="1524"/>
                    <a:pt x="45585" y="1524"/>
                  </a:cubicBezTo>
                  <a:cubicBezTo>
                    <a:pt x="45954" y="1524"/>
                    <a:pt x="46328" y="1462"/>
                    <a:pt x="46698" y="1462"/>
                  </a:cubicBezTo>
                  <a:cubicBezTo>
                    <a:pt x="46993" y="1462"/>
                    <a:pt x="47285" y="1502"/>
                    <a:pt x="47568" y="1644"/>
                  </a:cubicBezTo>
                  <a:cubicBezTo>
                    <a:pt x="47993" y="2011"/>
                    <a:pt x="48417" y="2386"/>
                    <a:pt x="48841" y="2757"/>
                  </a:cubicBezTo>
                  <a:cubicBezTo>
                    <a:pt x="49013" y="2751"/>
                    <a:pt x="49186" y="2748"/>
                    <a:pt x="49358" y="2748"/>
                  </a:cubicBezTo>
                  <a:cubicBezTo>
                    <a:pt x="50137" y="2748"/>
                    <a:pt x="50919" y="2799"/>
                    <a:pt x="51699" y="2799"/>
                  </a:cubicBezTo>
                  <a:cubicBezTo>
                    <a:pt x="52658" y="2799"/>
                    <a:pt x="53613" y="2722"/>
                    <a:pt x="54550" y="2381"/>
                  </a:cubicBezTo>
                  <a:cubicBezTo>
                    <a:pt x="54681" y="2334"/>
                    <a:pt x="54825" y="2319"/>
                    <a:pt x="54975" y="2319"/>
                  </a:cubicBezTo>
                  <a:cubicBezTo>
                    <a:pt x="55251" y="2319"/>
                    <a:pt x="55548" y="2371"/>
                    <a:pt x="55823" y="2377"/>
                  </a:cubicBezTo>
                  <a:cubicBezTo>
                    <a:pt x="56189" y="1912"/>
                    <a:pt x="58115" y="2377"/>
                    <a:pt x="56868" y="952"/>
                  </a:cubicBezTo>
                  <a:lnTo>
                    <a:pt x="56868" y="952"/>
                  </a:lnTo>
                  <a:cubicBezTo>
                    <a:pt x="56796" y="959"/>
                    <a:pt x="56723" y="962"/>
                    <a:pt x="56650" y="962"/>
                  </a:cubicBezTo>
                  <a:cubicBezTo>
                    <a:pt x="56392" y="962"/>
                    <a:pt x="56126" y="928"/>
                    <a:pt x="55858" y="928"/>
                  </a:cubicBezTo>
                  <a:cubicBezTo>
                    <a:pt x="55628" y="928"/>
                    <a:pt x="55398" y="953"/>
                    <a:pt x="55171" y="1046"/>
                  </a:cubicBezTo>
                  <a:cubicBezTo>
                    <a:pt x="55009" y="1114"/>
                    <a:pt x="54859" y="1148"/>
                    <a:pt x="54721" y="1148"/>
                  </a:cubicBezTo>
                  <a:cubicBezTo>
                    <a:pt x="54353" y="1148"/>
                    <a:pt x="54073" y="906"/>
                    <a:pt x="53898" y="425"/>
                  </a:cubicBezTo>
                  <a:cubicBezTo>
                    <a:pt x="53876" y="367"/>
                    <a:pt x="53844" y="309"/>
                    <a:pt x="53800" y="260"/>
                  </a:cubicBezTo>
                  <a:cubicBezTo>
                    <a:pt x="53628" y="370"/>
                    <a:pt x="53458" y="409"/>
                    <a:pt x="53289" y="409"/>
                  </a:cubicBezTo>
                  <a:cubicBezTo>
                    <a:pt x="52877" y="409"/>
                    <a:pt x="52470" y="177"/>
                    <a:pt x="52061" y="177"/>
                  </a:cubicBezTo>
                  <a:cubicBezTo>
                    <a:pt x="51950" y="177"/>
                    <a:pt x="51838" y="194"/>
                    <a:pt x="51727" y="237"/>
                  </a:cubicBezTo>
                  <a:lnTo>
                    <a:pt x="51722" y="286"/>
                  </a:lnTo>
                  <a:cubicBezTo>
                    <a:pt x="51555" y="260"/>
                    <a:pt x="51380" y="242"/>
                    <a:pt x="51210" y="242"/>
                  </a:cubicBezTo>
                  <a:cubicBezTo>
                    <a:pt x="50888" y="242"/>
                    <a:pt x="50584" y="307"/>
                    <a:pt x="50382" y="505"/>
                  </a:cubicBezTo>
                  <a:cubicBezTo>
                    <a:pt x="50092" y="787"/>
                    <a:pt x="49826" y="902"/>
                    <a:pt x="49568" y="902"/>
                  </a:cubicBezTo>
                  <a:cubicBezTo>
                    <a:pt x="49258" y="902"/>
                    <a:pt x="48959" y="736"/>
                    <a:pt x="48645" y="492"/>
                  </a:cubicBezTo>
                  <a:lnTo>
                    <a:pt x="48614" y="479"/>
                  </a:lnTo>
                  <a:cubicBezTo>
                    <a:pt x="48104" y="470"/>
                    <a:pt x="47595" y="461"/>
                    <a:pt x="47086" y="456"/>
                  </a:cubicBezTo>
                  <a:cubicBezTo>
                    <a:pt x="47081" y="394"/>
                    <a:pt x="47086" y="336"/>
                    <a:pt x="47099" y="278"/>
                  </a:cubicBezTo>
                  <a:cubicBezTo>
                    <a:pt x="46988" y="260"/>
                    <a:pt x="46876" y="242"/>
                    <a:pt x="46755" y="233"/>
                  </a:cubicBezTo>
                  <a:lnTo>
                    <a:pt x="46072" y="197"/>
                  </a:lnTo>
                  <a:cubicBezTo>
                    <a:pt x="45880" y="434"/>
                    <a:pt x="45683" y="666"/>
                    <a:pt x="45496" y="903"/>
                  </a:cubicBezTo>
                  <a:cubicBezTo>
                    <a:pt x="45446" y="951"/>
                    <a:pt x="45394" y="969"/>
                    <a:pt x="45340" y="969"/>
                  </a:cubicBezTo>
                  <a:cubicBezTo>
                    <a:pt x="45154" y="969"/>
                    <a:pt x="44949" y="748"/>
                    <a:pt x="44762" y="748"/>
                  </a:cubicBezTo>
                  <a:cubicBezTo>
                    <a:pt x="44669" y="748"/>
                    <a:pt x="44580" y="804"/>
                    <a:pt x="44500" y="970"/>
                  </a:cubicBezTo>
                  <a:cubicBezTo>
                    <a:pt x="44410" y="1041"/>
                    <a:pt x="44321" y="1108"/>
                    <a:pt x="44232" y="1180"/>
                  </a:cubicBezTo>
                  <a:cubicBezTo>
                    <a:pt x="44131" y="1212"/>
                    <a:pt x="44053" y="1227"/>
                    <a:pt x="43992" y="1227"/>
                  </a:cubicBezTo>
                  <a:cubicBezTo>
                    <a:pt x="43557" y="1227"/>
                    <a:pt x="43996" y="505"/>
                    <a:pt x="43560" y="505"/>
                  </a:cubicBezTo>
                  <a:cubicBezTo>
                    <a:pt x="43554" y="505"/>
                    <a:pt x="43547" y="505"/>
                    <a:pt x="43539" y="505"/>
                  </a:cubicBezTo>
                  <a:cubicBezTo>
                    <a:pt x="43390" y="664"/>
                    <a:pt x="43241" y="766"/>
                    <a:pt x="43094" y="766"/>
                  </a:cubicBezTo>
                  <a:cubicBezTo>
                    <a:pt x="42962" y="766"/>
                    <a:pt x="42832" y="685"/>
                    <a:pt x="42704" y="492"/>
                  </a:cubicBezTo>
                  <a:cubicBezTo>
                    <a:pt x="42699" y="403"/>
                    <a:pt x="42690" y="313"/>
                    <a:pt x="42682" y="219"/>
                  </a:cubicBezTo>
                  <a:cubicBezTo>
                    <a:pt x="42649" y="215"/>
                    <a:pt x="42615" y="214"/>
                    <a:pt x="42582" y="214"/>
                  </a:cubicBezTo>
                  <a:cubicBezTo>
                    <a:pt x="42516" y="214"/>
                    <a:pt x="42448" y="219"/>
                    <a:pt x="42383" y="219"/>
                  </a:cubicBezTo>
                  <a:cubicBezTo>
                    <a:pt x="42239" y="219"/>
                    <a:pt x="42105" y="193"/>
                    <a:pt x="42020" y="23"/>
                  </a:cubicBezTo>
                  <a:cubicBezTo>
                    <a:pt x="42009" y="23"/>
                    <a:pt x="41997" y="23"/>
                    <a:pt x="41986" y="23"/>
                  </a:cubicBezTo>
                  <a:cubicBezTo>
                    <a:pt x="41461" y="23"/>
                    <a:pt x="40933" y="149"/>
                    <a:pt x="40406" y="149"/>
                  </a:cubicBezTo>
                  <a:cubicBezTo>
                    <a:pt x="40123" y="149"/>
                    <a:pt x="39841" y="113"/>
                    <a:pt x="39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3"/>
            <p:cNvSpPr/>
            <p:nvPr/>
          </p:nvSpPr>
          <p:spPr>
            <a:xfrm>
              <a:off x="6192352" y="4469684"/>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3"/>
            <p:cNvSpPr/>
            <p:nvPr/>
          </p:nvSpPr>
          <p:spPr>
            <a:xfrm>
              <a:off x="5145182" y="4704829"/>
              <a:ext cx="37858" cy="8721"/>
            </a:xfrm>
            <a:custGeom>
              <a:avLst/>
              <a:gdLst/>
              <a:ahLst/>
              <a:cxnLst/>
              <a:rect l="l" t="t" r="r" b="b"/>
              <a:pathLst>
                <a:path w="738" h="170" extrusionOk="0">
                  <a:moveTo>
                    <a:pt x="215" y="0"/>
                  </a:moveTo>
                  <a:cubicBezTo>
                    <a:pt x="148" y="27"/>
                    <a:pt x="72" y="58"/>
                    <a:pt x="0" y="99"/>
                  </a:cubicBezTo>
                  <a:lnTo>
                    <a:pt x="738" y="170"/>
                  </a:lnTo>
                  <a:cubicBezTo>
                    <a:pt x="559" y="125"/>
                    <a:pt x="385" y="72"/>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3"/>
            <p:cNvSpPr/>
            <p:nvPr/>
          </p:nvSpPr>
          <p:spPr>
            <a:xfrm>
              <a:off x="5183193" y="4713498"/>
              <a:ext cx="68123" cy="7079"/>
            </a:xfrm>
            <a:custGeom>
              <a:avLst/>
              <a:gdLst/>
              <a:ahLst/>
              <a:cxnLst/>
              <a:rect l="l" t="t" r="r" b="b"/>
              <a:pathLst>
                <a:path w="1328" h="138" extrusionOk="0">
                  <a:moveTo>
                    <a:pt x="1" y="1"/>
                  </a:moveTo>
                  <a:lnTo>
                    <a:pt x="1" y="1"/>
                  </a:lnTo>
                  <a:cubicBezTo>
                    <a:pt x="369" y="98"/>
                    <a:pt x="755" y="138"/>
                    <a:pt x="1148" y="138"/>
                  </a:cubicBezTo>
                  <a:cubicBezTo>
                    <a:pt x="1208" y="138"/>
                    <a:pt x="1268" y="137"/>
                    <a:pt x="1328" y="13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3"/>
            <p:cNvSpPr/>
            <p:nvPr/>
          </p:nvSpPr>
          <p:spPr>
            <a:xfrm>
              <a:off x="4416769" y="4484611"/>
              <a:ext cx="63506" cy="57145"/>
            </a:xfrm>
            <a:custGeom>
              <a:avLst/>
              <a:gdLst/>
              <a:ahLst/>
              <a:cxnLst/>
              <a:rect l="l" t="t" r="r" b="b"/>
              <a:pathLst>
                <a:path w="1238" h="1114" extrusionOk="0">
                  <a:moveTo>
                    <a:pt x="733" y="1"/>
                  </a:moveTo>
                  <a:cubicBezTo>
                    <a:pt x="423" y="151"/>
                    <a:pt x="561" y="678"/>
                    <a:pt x="78" y="678"/>
                  </a:cubicBezTo>
                  <a:cubicBezTo>
                    <a:pt x="59" y="678"/>
                    <a:pt x="39" y="677"/>
                    <a:pt x="18" y="675"/>
                  </a:cubicBezTo>
                  <a:lnTo>
                    <a:pt x="0" y="653"/>
                  </a:lnTo>
                  <a:lnTo>
                    <a:pt x="0" y="653"/>
                  </a:lnTo>
                  <a:cubicBezTo>
                    <a:pt x="68" y="995"/>
                    <a:pt x="295" y="1114"/>
                    <a:pt x="615" y="1114"/>
                  </a:cubicBezTo>
                  <a:cubicBezTo>
                    <a:pt x="654" y="1114"/>
                    <a:pt x="695" y="1112"/>
                    <a:pt x="737" y="1108"/>
                  </a:cubicBezTo>
                  <a:cubicBezTo>
                    <a:pt x="907" y="961"/>
                    <a:pt x="1068" y="814"/>
                    <a:pt x="1238" y="666"/>
                  </a:cubicBezTo>
                  <a:cubicBezTo>
                    <a:pt x="1068" y="443"/>
                    <a:pt x="903" y="21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3"/>
            <p:cNvSpPr/>
            <p:nvPr/>
          </p:nvSpPr>
          <p:spPr>
            <a:xfrm>
              <a:off x="4601899" y="4560685"/>
              <a:ext cx="39909" cy="42680"/>
            </a:xfrm>
            <a:custGeom>
              <a:avLst/>
              <a:gdLst/>
              <a:ahLst/>
              <a:cxnLst/>
              <a:rect l="l" t="t" r="r" b="b"/>
              <a:pathLst>
                <a:path w="778" h="832" extrusionOk="0">
                  <a:moveTo>
                    <a:pt x="546" y="1"/>
                  </a:moveTo>
                  <a:lnTo>
                    <a:pt x="546" y="1"/>
                  </a:lnTo>
                  <a:cubicBezTo>
                    <a:pt x="376" y="54"/>
                    <a:pt x="206" y="112"/>
                    <a:pt x="32" y="161"/>
                  </a:cubicBezTo>
                  <a:cubicBezTo>
                    <a:pt x="18" y="215"/>
                    <a:pt x="5" y="273"/>
                    <a:pt x="1" y="327"/>
                  </a:cubicBezTo>
                  <a:cubicBezTo>
                    <a:pt x="94" y="496"/>
                    <a:pt x="197" y="662"/>
                    <a:pt x="291" y="831"/>
                  </a:cubicBezTo>
                  <a:cubicBezTo>
                    <a:pt x="452" y="809"/>
                    <a:pt x="613" y="791"/>
                    <a:pt x="778" y="782"/>
                  </a:cubicBezTo>
                  <a:cubicBezTo>
                    <a:pt x="769" y="702"/>
                    <a:pt x="769" y="626"/>
                    <a:pt x="764" y="550"/>
                  </a:cubicBezTo>
                  <a:cubicBezTo>
                    <a:pt x="680" y="456"/>
                    <a:pt x="604" y="362"/>
                    <a:pt x="519" y="269"/>
                  </a:cubicBezTo>
                  <a:cubicBezTo>
                    <a:pt x="532" y="179"/>
                    <a:pt x="541" y="90"/>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3"/>
            <p:cNvSpPr/>
            <p:nvPr/>
          </p:nvSpPr>
          <p:spPr>
            <a:xfrm>
              <a:off x="2813749" y="4480713"/>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3"/>
            <p:cNvSpPr/>
            <p:nvPr/>
          </p:nvSpPr>
          <p:spPr>
            <a:xfrm>
              <a:off x="2693663" y="4588641"/>
              <a:ext cx="80691" cy="47450"/>
            </a:xfrm>
            <a:custGeom>
              <a:avLst/>
              <a:gdLst/>
              <a:ahLst/>
              <a:cxnLst/>
              <a:rect l="l" t="t" r="r" b="b"/>
              <a:pathLst>
                <a:path w="1573" h="925" extrusionOk="0">
                  <a:moveTo>
                    <a:pt x="753" y="1"/>
                  </a:moveTo>
                  <a:cubicBezTo>
                    <a:pt x="350" y="1"/>
                    <a:pt x="165" y="385"/>
                    <a:pt x="1" y="729"/>
                  </a:cubicBezTo>
                  <a:cubicBezTo>
                    <a:pt x="145" y="884"/>
                    <a:pt x="312" y="925"/>
                    <a:pt x="485" y="925"/>
                  </a:cubicBezTo>
                  <a:cubicBezTo>
                    <a:pt x="675" y="925"/>
                    <a:pt x="874" y="876"/>
                    <a:pt x="1064" y="876"/>
                  </a:cubicBezTo>
                  <a:cubicBezTo>
                    <a:pt x="1274" y="604"/>
                    <a:pt x="1573" y="255"/>
                    <a:pt x="1059" y="63"/>
                  </a:cubicBezTo>
                  <a:cubicBezTo>
                    <a:pt x="945" y="20"/>
                    <a:pt x="84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3"/>
            <p:cNvSpPr/>
            <p:nvPr/>
          </p:nvSpPr>
          <p:spPr>
            <a:xfrm>
              <a:off x="1874507" y="4498513"/>
              <a:ext cx="25033" cy="19134"/>
            </a:xfrm>
            <a:custGeom>
              <a:avLst/>
              <a:gdLst/>
              <a:ahLst/>
              <a:cxnLst/>
              <a:rect l="l" t="t" r="r" b="b"/>
              <a:pathLst>
                <a:path w="488" h="373" extrusionOk="0">
                  <a:moveTo>
                    <a:pt x="273" y="1"/>
                  </a:moveTo>
                  <a:cubicBezTo>
                    <a:pt x="198" y="1"/>
                    <a:pt x="93" y="103"/>
                    <a:pt x="0" y="154"/>
                  </a:cubicBezTo>
                  <a:lnTo>
                    <a:pt x="456" y="373"/>
                  </a:lnTo>
                  <a:cubicBezTo>
                    <a:pt x="478" y="216"/>
                    <a:pt x="487" y="51"/>
                    <a:pt x="286" y="2"/>
                  </a:cubicBezTo>
                  <a:cubicBezTo>
                    <a:pt x="282" y="1"/>
                    <a:pt x="278"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3"/>
            <p:cNvSpPr/>
            <p:nvPr/>
          </p:nvSpPr>
          <p:spPr>
            <a:xfrm>
              <a:off x="1789252" y="4504822"/>
              <a:ext cx="58479" cy="85462"/>
            </a:xfrm>
            <a:custGeom>
              <a:avLst/>
              <a:gdLst/>
              <a:ahLst/>
              <a:cxnLst/>
              <a:rect l="l" t="t" r="r" b="b"/>
              <a:pathLst>
                <a:path w="1140" h="1666" extrusionOk="0">
                  <a:moveTo>
                    <a:pt x="900" y="0"/>
                  </a:moveTo>
                  <a:cubicBezTo>
                    <a:pt x="604" y="0"/>
                    <a:pt x="362" y="143"/>
                    <a:pt x="117" y="299"/>
                  </a:cubicBezTo>
                  <a:cubicBezTo>
                    <a:pt x="1" y="768"/>
                    <a:pt x="296" y="1179"/>
                    <a:pt x="363" y="1617"/>
                  </a:cubicBezTo>
                  <a:cubicBezTo>
                    <a:pt x="434" y="1652"/>
                    <a:pt x="506" y="1661"/>
                    <a:pt x="586" y="1666"/>
                  </a:cubicBezTo>
                  <a:cubicBezTo>
                    <a:pt x="680" y="1657"/>
                    <a:pt x="769" y="1652"/>
                    <a:pt x="867" y="1639"/>
                  </a:cubicBezTo>
                  <a:lnTo>
                    <a:pt x="876" y="1635"/>
                  </a:lnTo>
                  <a:cubicBezTo>
                    <a:pt x="961" y="1411"/>
                    <a:pt x="1051" y="1183"/>
                    <a:pt x="1131" y="960"/>
                  </a:cubicBezTo>
                  <a:cubicBezTo>
                    <a:pt x="1131" y="875"/>
                    <a:pt x="1140" y="799"/>
                    <a:pt x="1140" y="714"/>
                  </a:cubicBezTo>
                  <a:lnTo>
                    <a:pt x="1140" y="31"/>
                  </a:lnTo>
                  <a:cubicBezTo>
                    <a:pt x="1056" y="10"/>
                    <a:pt x="976"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3"/>
            <p:cNvSpPr/>
            <p:nvPr/>
          </p:nvSpPr>
          <p:spPr>
            <a:xfrm>
              <a:off x="4463039" y="4681694"/>
              <a:ext cx="3950" cy="6463"/>
            </a:xfrm>
            <a:custGeom>
              <a:avLst/>
              <a:gdLst/>
              <a:ahLst/>
              <a:cxnLst/>
              <a:rect l="l" t="t" r="r" b="b"/>
              <a:pathLst>
                <a:path w="77" h="126" extrusionOk="0">
                  <a:moveTo>
                    <a:pt x="77" y="0"/>
                  </a:moveTo>
                  <a:lnTo>
                    <a:pt x="77" y="0"/>
                  </a:lnTo>
                  <a:cubicBezTo>
                    <a:pt x="50" y="5"/>
                    <a:pt x="27" y="13"/>
                    <a:pt x="1" y="18"/>
                  </a:cubicBezTo>
                  <a:cubicBezTo>
                    <a:pt x="5" y="45"/>
                    <a:pt x="14" y="76"/>
                    <a:pt x="32" y="125"/>
                  </a:cubicBezTo>
                  <a:cubicBezTo>
                    <a:pt x="54" y="67"/>
                    <a:pt x="68" y="36"/>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3"/>
            <p:cNvSpPr/>
            <p:nvPr/>
          </p:nvSpPr>
          <p:spPr>
            <a:xfrm>
              <a:off x="2344692" y="4493075"/>
              <a:ext cx="456496" cy="110700"/>
            </a:xfrm>
            <a:custGeom>
              <a:avLst/>
              <a:gdLst/>
              <a:ahLst/>
              <a:cxnLst/>
              <a:rect l="l" t="t" r="r" b="b"/>
              <a:pathLst>
                <a:path w="8899" h="2158" extrusionOk="0">
                  <a:moveTo>
                    <a:pt x="2200" y="1"/>
                  </a:moveTo>
                  <a:cubicBezTo>
                    <a:pt x="2029" y="1"/>
                    <a:pt x="1853" y="19"/>
                    <a:pt x="1684" y="46"/>
                  </a:cubicBezTo>
                  <a:cubicBezTo>
                    <a:pt x="2136" y="448"/>
                    <a:pt x="2748" y="809"/>
                    <a:pt x="1564" y="1131"/>
                  </a:cubicBezTo>
                  <a:cubicBezTo>
                    <a:pt x="1037" y="1274"/>
                    <a:pt x="604" y="1698"/>
                    <a:pt x="0" y="2069"/>
                  </a:cubicBezTo>
                  <a:cubicBezTo>
                    <a:pt x="556" y="2108"/>
                    <a:pt x="1133" y="2158"/>
                    <a:pt x="1667" y="2158"/>
                  </a:cubicBezTo>
                  <a:cubicBezTo>
                    <a:pt x="2371" y="2158"/>
                    <a:pt x="3002" y="2071"/>
                    <a:pt x="3418" y="1756"/>
                  </a:cubicBezTo>
                  <a:cubicBezTo>
                    <a:pt x="3945" y="1360"/>
                    <a:pt x="4382" y="1203"/>
                    <a:pt x="4837" y="1203"/>
                  </a:cubicBezTo>
                  <a:cubicBezTo>
                    <a:pt x="5142" y="1203"/>
                    <a:pt x="5455" y="1274"/>
                    <a:pt x="5807" y="1390"/>
                  </a:cubicBezTo>
                  <a:cubicBezTo>
                    <a:pt x="6089" y="1252"/>
                    <a:pt x="6379" y="1213"/>
                    <a:pt x="6673" y="1213"/>
                  </a:cubicBezTo>
                  <a:cubicBezTo>
                    <a:pt x="7039" y="1213"/>
                    <a:pt x="7410" y="1273"/>
                    <a:pt x="7776" y="1273"/>
                  </a:cubicBezTo>
                  <a:cubicBezTo>
                    <a:pt x="7978" y="1273"/>
                    <a:pt x="8179" y="1255"/>
                    <a:pt x="8376" y="1198"/>
                  </a:cubicBezTo>
                  <a:cubicBezTo>
                    <a:pt x="8546" y="1037"/>
                    <a:pt x="8724" y="876"/>
                    <a:pt x="8898" y="720"/>
                  </a:cubicBezTo>
                  <a:cubicBezTo>
                    <a:pt x="8822" y="557"/>
                    <a:pt x="8735" y="503"/>
                    <a:pt x="8643" y="503"/>
                  </a:cubicBezTo>
                  <a:cubicBezTo>
                    <a:pt x="8459" y="503"/>
                    <a:pt x="8254" y="724"/>
                    <a:pt x="8068" y="724"/>
                  </a:cubicBezTo>
                  <a:cubicBezTo>
                    <a:pt x="8014" y="724"/>
                    <a:pt x="7961" y="705"/>
                    <a:pt x="7911" y="657"/>
                  </a:cubicBezTo>
                  <a:cubicBezTo>
                    <a:pt x="7872" y="653"/>
                    <a:pt x="7831" y="651"/>
                    <a:pt x="7790" y="651"/>
                  </a:cubicBezTo>
                  <a:cubicBezTo>
                    <a:pt x="7542" y="651"/>
                    <a:pt x="7270" y="721"/>
                    <a:pt x="7022" y="721"/>
                  </a:cubicBezTo>
                  <a:cubicBezTo>
                    <a:pt x="6730" y="721"/>
                    <a:pt x="6471" y="625"/>
                    <a:pt x="6321" y="211"/>
                  </a:cubicBezTo>
                  <a:cubicBezTo>
                    <a:pt x="5812" y="215"/>
                    <a:pt x="5303" y="229"/>
                    <a:pt x="4793" y="233"/>
                  </a:cubicBezTo>
                  <a:lnTo>
                    <a:pt x="4762" y="251"/>
                  </a:lnTo>
                  <a:cubicBezTo>
                    <a:pt x="4448" y="494"/>
                    <a:pt x="4150" y="661"/>
                    <a:pt x="3841" y="661"/>
                  </a:cubicBezTo>
                  <a:cubicBezTo>
                    <a:pt x="3582" y="661"/>
                    <a:pt x="3315" y="545"/>
                    <a:pt x="3025" y="260"/>
                  </a:cubicBezTo>
                  <a:cubicBezTo>
                    <a:pt x="2824" y="65"/>
                    <a:pt x="2520"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3"/>
            <p:cNvSpPr/>
            <p:nvPr/>
          </p:nvSpPr>
          <p:spPr>
            <a:xfrm>
              <a:off x="1960429" y="4489279"/>
              <a:ext cx="70637" cy="28624"/>
            </a:xfrm>
            <a:custGeom>
              <a:avLst/>
              <a:gdLst/>
              <a:ahLst/>
              <a:cxnLst/>
              <a:rect l="l" t="t" r="r" b="b"/>
              <a:pathLst>
                <a:path w="1377" h="558" extrusionOk="0">
                  <a:moveTo>
                    <a:pt x="950" y="1"/>
                  </a:moveTo>
                  <a:cubicBezTo>
                    <a:pt x="583" y="1"/>
                    <a:pt x="327" y="288"/>
                    <a:pt x="32" y="477"/>
                  </a:cubicBezTo>
                  <a:lnTo>
                    <a:pt x="1" y="548"/>
                  </a:lnTo>
                  <a:cubicBezTo>
                    <a:pt x="215" y="544"/>
                    <a:pt x="425" y="530"/>
                    <a:pt x="644" y="526"/>
                  </a:cubicBezTo>
                  <a:cubicBezTo>
                    <a:pt x="687" y="462"/>
                    <a:pt x="728" y="429"/>
                    <a:pt x="768" y="429"/>
                  </a:cubicBezTo>
                  <a:cubicBezTo>
                    <a:pt x="807" y="429"/>
                    <a:pt x="845" y="460"/>
                    <a:pt x="885" y="526"/>
                  </a:cubicBezTo>
                  <a:cubicBezTo>
                    <a:pt x="979" y="535"/>
                    <a:pt x="1073" y="548"/>
                    <a:pt x="1175" y="557"/>
                  </a:cubicBezTo>
                  <a:lnTo>
                    <a:pt x="1274" y="548"/>
                  </a:lnTo>
                  <a:lnTo>
                    <a:pt x="1376" y="557"/>
                  </a:lnTo>
                  <a:cubicBezTo>
                    <a:pt x="1354" y="401"/>
                    <a:pt x="1336" y="245"/>
                    <a:pt x="1314" y="88"/>
                  </a:cubicBezTo>
                  <a:cubicBezTo>
                    <a:pt x="1180" y="27"/>
                    <a:pt x="1060"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3"/>
            <p:cNvSpPr/>
            <p:nvPr/>
          </p:nvSpPr>
          <p:spPr>
            <a:xfrm>
              <a:off x="1861221" y="4554272"/>
              <a:ext cx="54581" cy="36934"/>
            </a:xfrm>
            <a:custGeom>
              <a:avLst/>
              <a:gdLst/>
              <a:ahLst/>
              <a:cxnLst/>
              <a:rect l="l" t="t" r="r" b="b"/>
              <a:pathLst>
                <a:path w="1064" h="720" extrusionOk="0">
                  <a:moveTo>
                    <a:pt x="295" y="1"/>
                  </a:moveTo>
                  <a:cubicBezTo>
                    <a:pt x="273" y="68"/>
                    <a:pt x="255" y="135"/>
                    <a:pt x="228" y="202"/>
                  </a:cubicBezTo>
                  <a:cubicBezTo>
                    <a:pt x="148" y="358"/>
                    <a:pt x="72" y="514"/>
                    <a:pt x="0" y="671"/>
                  </a:cubicBezTo>
                  <a:lnTo>
                    <a:pt x="536" y="720"/>
                  </a:lnTo>
                  <a:cubicBezTo>
                    <a:pt x="574" y="704"/>
                    <a:pt x="614" y="696"/>
                    <a:pt x="654" y="696"/>
                  </a:cubicBezTo>
                  <a:cubicBezTo>
                    <a:pt x="685" y="696"/>
                    <a:pt x="715" y="701"/>
                    <a:pt x="746" y="711"/>
                  </a:cubicBezTo>
                  <a:cubicBezTo>
                    <a:pt x="974" y="617"/>
                    <a:pt x="1028" y="425"/>
                    <a:pt x="1064" y="224"/>
                  </a:cubicBezTo>
                  <a:cubicBezTo>
                    <a:pt x="809" y="152"/>
                    <a:pt x="550" y="81"/>
                    <a:pt x="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3"/>
            <p:cNvSpPr/>
            <p:nvPr/>
          </p:nvSpPr>
          <p:spPr>
            <a:xfrm>
              <a:off x="2642110" y="4457116"/>
              <a:ext cx="43346" cy="37858"/>
            </a:xfrm>
            <a:custGeom>
              <a:avLst/>
              <a:gdLst/>
              <a:ahLst/>
              <a:cxnLst/>
              <a:rect l="l" t="t" r="r" b="b"/>
              <a:pathLst>
                <a:path w="845" h="738" extrusionOk="0">
                  <a:moveTo>
                    <a:pt x="545" y="1"/>
                  </a:moveTo>
                  <a:cubicBezTo>
                    <a:pt x="210" y="139"/>
                    <a:pt x="0" y="358"/>
                    <a:pt x="36" y="711"/>
                  </a:cubicBezTo>
                  <a:cubicBezTo>
                    <a:pt x="197" y="715"/>
                    <a:pt x="353" y="729"/>
                    <a:pt x="510" y="738"/>
                  </a:cubicBezTo>
                  <a:cubicBezTo>
                    <a:pt x="621" y="724"/>
                    <a:pt x="733" y="706"/>
                    <a:pt x="845" y="693"/>
                  </a:cubicBezTo>
                  <a:cubicBezTo>
                    <a:pt x="746" y="465"/>
                    <a:pt x="644" y="233"/>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3"/>
            <p:cNvSpPr/>
            <p:nvPr/>
          </p:nvSpPr>
          <p:spPr>
            <a:xfrm>
              <a:off x="5344777" y="4588641"/>
              <a:ext cx="80896" cy="47245"/>
            </a:xfrm>
            <a:custGeom>
              <a:avLst/>
              <a:gdLst/>
              <a:ahLst/>
              <a:cxnLst/>
              <a:rect l="l" t="t" r="r" b="b"/>
              <a:pathLst>
                <a:path w="1577" h="921" extrusionOk="0">
                  <a:moveTo>
                    <a:pt x="821" y="1"/>
                  </a:moveTo>
                  <a:cubicBezTo>
                    <a:pt x="731" y="1"/>
                    <a:pt x="629" y="20"/>
                    <a:pt x="514" y="63"/>
                  </a:cubicBezTo>
                  <a:cubicBezTo>
                    <a:pt x="0" y="251"/>
                    <a:pt x="299" y="604"/>
                    <a:pt x="514" y="876"/>
                  </a:cubicBezTo>
                  <a:cubicBezTo>
                    <a:pt x="518" y="876"/>
                    <a:pt x="523" y="876"/>
                    <a:pt x="528" y="876"/>
                  </a:cubicBezTo>
                  <a:cubicBezTo>
                    <a:pt x="714" y="876"/>
                    <a:pt x="905" y="921"/>
                    <a:pt x="1089" y="921"/>
                  </a:cubicBezTo>
                  <a:cubicBezTo>
                    <a:pt x="1263" y="921"/>
                    <a:pt x="1429" y="881"/>
                    <a:pt x="1577" y="724"/>
                  </a:cubicBezTo>
                  <a:cubicBezTo>
                    <a:pt x="1409" y="388"/>
                    <a:pt x="1229"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3"/>
            <p:cNvSpPr/>
            <p:nvPr/>
          </p:nvSpPr>
          <p:spPr>
            <a:xfrm>
              <a:off x="6047080" y="4489279"/>
              <a:ext cx="112752" cy="110444"/>
            </a:xfrm>
            <a:custGeom>
              <a:avLst/>
              <a:gdLst/>
              <a:ahLst/>
              <a:cxnLst/>
              <a:rect l="l" t="t" r="r" b="b"/>
              <a:pathLst>
                <a:path w="2198" h="2153" extrusionOk="0">
                  <a:moveTo>
                    <a:pt x="1230" y="1"/>
                  </a:moveTo>
                  <a:cubicBezTo>
                    <a:pt x="1121" y="1"/>
                    <a:pt x="1003" y="27"/>
                    <a:pt x="871" y="88"/>
                  </a:cubicBezTo>
                  <a:cubicBezTo>
                    <a:pt x="849" y="245"/>
                    <a:pt x="835" y="401"/>
                    <a:pt x="813" y="557"/>
                  </a:cubicBezTo>
                  <a:cubicBezTo>
                    <a:pt x="545" y="530"/>
                    <a:pt x="268" y="508"/>
                    <a:pt x="0" y="481"/>
                  </a:cubicBezTo>
                  <a:lnTo>
                    <a:pt x="0" y="481"/>
                  </a:lnTo>
                  <a:cubicBezTo>
                    <a:pt x="281" y="883"/>
                    <a:pt x="549" y="1290"/>
                    <a:pt x="840" y="1687"/>
                  </a:cubicBezTo>
                  <a:cubicBezTo>
                    <a:pt x="994" y="1895"/>
                    <a:pt x="1160" y="2152"/>
                    <a:pt x="1427" y="2152"/>
                  </a:cubicBezTo>
                  <a:cubicBezTo>
                    <a:pt x="1517" y="2152"/>
                    <a:pt x="1618" y="2123"/>
                    <a:pt x="1733" y="2054"/>
                  </a:cubicBezTo>
                  <a:cubicBezTo>
                    <a:pt x="2198" y="1777"/>
                    <a:pt x="2068" y="1419"/>
                    <a:pt x="1778" y="1075"/>
                  </a:cubicBezTo>
                  <a:cubicBezTo>
                    <a:pt x="1407" y="1040"/>
                    <a:pt x="1023" y="1017"/>
                    <a:pt x="1014" y="557"/>
                  </a:cubicBezTo>
                  <a:lnTo>
                    <a:pt x="1295" y="526"/>
                  </a:lnTo>
                  <a:cubicBezTo>
                    <a:pt x="1335" y="460"/>
                    <a:pt x="1373" y="429"/>
                    <a:pt x="1412" y="429"/>
                  </a:cubicBezTo>
                  <a:cubicBezTo>
                    <a:pt x="1453" y="429"/>
                    <a:pt x="1493" y="462"/>
                    <a:pt x="1537" y="526"/>
                  </a:cubicBezTo>
                  <a:cubicBezTo>
                    <a:pt x="1751" y="530"/>
                    <a:pt x="1961" y="544"/>
                    <a:pt x="2180" y="548"/>
                  </a:cubicBezTo>
                  <a:cubicBezTo>
                    <a:pt x="2180" y="548"/>
                    <a:pt x="2158" y="481"/>
                    <a:pt x="2153" y="477"/>
                  </a:cubicBezTo>
                  <a:cubicBezTo>
                    <a:pt x="1854" y="288"/>
                    <a:pt x="1595"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3"/>
            <p:cNvSpPr/>
            <p:nvPr/>
          </p:nvSpPr>
          <p:spPr>
            <a:xfrm>
              <a:off x="5433674" y="4456911"/>
              <a:ext cx="43346" cy="37858"/>
            </a:xfrm>
            <a:custGeom>
              <a:avLst/>
              <a:gdLst/>
              <a:ahLst/>
              <a:cxnLst/>
              <a:rect l="l" t="t" r="r" b="b"/>
              <a:pathLst>
                <a:path w="845" h="738" extrusionOk="0">
                  <a:moveTo>
                    <a:pt x="300" y="0"/>
                  </a:moveTo>
                  <a:cubicBezTo>
                    <a:pt x="201" y="228"/>
                    <a:pt x="99" y="465"/>
                    <a:pt x="0" y="692"/>
                  </a:cubicBezTo>
                  <a:cubicBezTo>
                    <a:pt x="112" y="710"/>
                    <a:pt x="224" y="728"/>
                    <a:pt x="340" y="737"/>
                  </a:cubicBezTo>
                  <a:cubicBezTo>
                    <a:pt x="496" y="733"/>
                    <a:pt x="652" y="719"/>
                    <a:pt x="809" y="710"/>
                  </a:cubicBezTo>
                  <a:cubicBezTo>
                    <a:pt x="845" y="357"/>
                    <a:pt x="635" y="139"/>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3"/>
            <p:cNvSpPr/>
            <p:nvPr/>
          </p:nvSpPr>
          <p:spPr>
            <a:xfrm>
              <a:off x="5322463" y="4720859"/>
              <a:ext cx="65815" cy="18416"/>
            </a:xfrm>
            <a:custGeom>
              <a:avLst/>
              <a:gdLst/>
              <a:ahLst/>
              <a:cxnLst/>
              <a:rect l="l" t="t" r="r" b="b"/>
              <a:pathLst>
                <a:path w="1283" h="359" extrusionOk="0">
                  <a:moveTo>
                    <a:pt x="432" y="0"/>
                  </a:moveTo>
                  <a:cubicBezTo>
                    <a:pt x="294" y="0"/>
                    <a:pt x="150" y="23"/>
                    <a:pt x="1" y="68"/>
                  </a:cubicBezTo>
                  <a:lnTo>
                    <a:pt x="1283" y="358"/>
                  </a:lnTo>
                  <a:cubicBezTo>
                    <a:pt x="1034" y="119"/>
                    <a:pt x="748" y="0"/>
                    <a:pt x="4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3"/>
            <p:cNvSpPr/>
            <p:nvPr/>
          </p:nvSpPr>
          <p:spPr>
            <a:xfrm>
              <a:off x="2006647" y="4707061"/>
              <a:ext cx="115778" cy="28060"/>
            </a:xfrm>
            <a:custGeom>
              <a:avLst/>
              <a:gdLst/>
              <a:ahLst/>
              <a:cxnLst/>
              <a:rect l="l" t="t" r="r" b="b"/>
              <a:pathLst>
                <a:path w="2257" h="547" extrusionOk="0">
                  <a:moveTo>
                    <a:pt x="976" y="1"/>
                  </a:moveTo>
                  <a:cubicBezTo>
                    <a:pt x="609" y="1"/>
                    <a:pt x="250" y="103"/>
                    <a:pt x="1" y="314"/>
                  </a:cubicBezTo>
                  <a:lnTo>
                    <a:pt x="2256" y="547"/>
                  </a:lnTo>
                  <a:cubicBezTo>
                    <a:pt x="1982" y="187"/>
                    <a:pt x="1472"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3"/>
            <p:cNvSpPr/>
            <p:nvPr/>
          </p:nvSpPr>
          <p:spPr>
            <a:xfrm>
              <a:off x="5388225" y="4732094"/>
              <a:ext cx="23648" cy="6925"/>
            </a:xfrm>
            <a:custGeom>
              <a:avLst/>
              <a:gdLst/>
              <a:ahLst/>
              <a:cxnLst/>
              <a:rect l="l" t="t" r="r" b="b"/>
              <a:pathLst>
                <a:path w="461" h="135" extrusionOk="0">
                  <a:moveTo>
                    <a:pt x="461" y="1"/>
                  </a:moveTo>
                  <a:lnTo>
                    <a:pt x="1" y="135"/>
                  </a:lnTo>
                  <a:cubicBezTo>
                    <a:pt x="179" y="130"/>
                    <a:pt x="327" y="8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3"/>
            <p:cNvSpPr/>
            <p:nvPr/>
          </p:nvSpPr>
          <p:spPr>
            <a:xfrm>
              <a:off x="3388322" y="4474993"/>
              <a:ext cx="51" cy="308"/>
            </a:xfrm>
            <a:custGeom>
              <a:avLst/>
              <a:gdLst/>
              <a:ahLst/>
              <a:cxnLst/>
              <a:rect l="l" t="t" r="r" b="b"/>
              <a:pathLst>
                <a:path w="1" h="6" extrusionOk="0">
                  <a:moveTo>
                    <a:pt x="1" y="1"/>
                  </a:moveTo>
                  <a:cubicBezTo>
                    <a:pt x="1" y="1"/>
                    <a:pt x="1" y="5"/>
                    <a:pt x="1" y="1"/>
                  </a:cubicBezTo>
                  <a:cubicBezTo>
                    <a:pt x="1" y="5"/>
                    <a:pt x="1" y="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3"/>
            <p:cNvSpPr/>
            <p:nvPr/>
          </p:nvSpPr>
          <p:spPr>
            <a:xfrm>
              <a:off x="3307017" y="4475249"/>
              <a:ext cx="148045" cy="85821"/>
            </a:xfrm>
            <a:custGeom>
              <a:avLst/>
              <a:gdLst/>
              <a:ahLst/>
              <a:cxnLst/>
              <a:rect l="l" t="t" r="r" b="b"/>
              <a:pathLst>
                <a:path w="2886" h="1673" extrusionOk="0">
                  <a:moveTo>
                    <a:pt x="1586" y="0"/>
                  </a:moveTo>
                  <a:cubicBezTo>
                    <a:pt x="1510" y="23"/>
                    <a:pt x="1425" y="31"/>
                    <a:pt x="1340" y="31"/>
                  </a:cubicBezTo>
                  <a:cubicBezTo>
                    <a:pt x="1244" y="303"/>
                    <a:pt x="1152" y="394"/>
                    <a:pt x="1061" y="394"/>
                  </a:cubicBezTo>
                  <a:cubicBezTo>
                    <a:pt x="891" y="394"/>
                    <a:pt x="726" y="72"/>
                    <a:pt x="554" y="23"/>
                  </a:cubicBezTo>
                  <a:lnTo>
                    <a:pt x="554" y="23"/>
                  </a:lnTo>
                  <a:cubicBezTo>
                    <a:pt x="599" y="389"/>
                    <a:pt x="201" y="451"/>
                    <a:pt x="0" y="648"/>
                  </a:cubicBezTo>
                  <a:cubicBezTo>
                    <a:pt x="192" y="880"/>
                    <a:pt x="384" y="1117"/>
                    <a:pt x="576" y="1349"/>
                  </a:cubicBezTo>
                  <a:cubicBezTo>
                    <a:pt x="626" y="1396"/>
                    <a:pt x="678" y="1414"/>
                    <a:pt x="731" y="1414"/>
                  </a:cubicBezTo>
                  <a:cubicBezTo>
                    <a:pt x="917" y="1414"/>
                    <a:pt x="1123" y="1192"/>
                    <a:pt x="1309" y="1192"/>
                  </a:cubicBezTo>
                  <a:cubicBezTo>
                    <a:pt x="1401" y="1192"/>
                    <a:pt x="1489" y="1247"/>
                    <a:pt x="1568" y="1412"/>
                  </a:cubicBezTo>
                  <a:cubicBezTo>
                    <a:pt x="1657" y="1483"/>
                    <a:pt x="1747" y="1550"/>
                    <a:pt x="1836" y="1626"/>
                  </a:cubicBezTo>
                  <a:cubicBezTo>
                    <a:pt x="1936" y="1659"/>
                    <a:pt x="2014" y="1673"/>
                    <a:pt x="2075" y="1673"/>
                  </a:cubicBezTo>
                  <a:cubicBezTo>
                    <a:pt x="2511" y="1673"/>
                    <a:pt x="2071" y="947"/>
                    <a:pt x="2507" y="947"/>
                  </a:cubicBezTo>
                  <a:cubicBezTo>
                    <a:pt x="2514" y="947"/>
                    <a:pt x="2521" y="947"/>
                    <a:pt x="2528" y="947"/>
                  </a:cubicBezTo>
                  <a:cubicBezTo>
                    <a:pt x="2649" y="920"/>
                    <a:pt x="2770" y="894"/>
                    <a:pt x="2886" y="867"/>
                  </a:cubicBezTo>
                  <a:cubicBezTo>
                    <a:pt x="2877" y="809"/>
                    <a:pt x="2872" y="755"/>
                    <a:pt x="2859" y="697"/>
                  </a:cubicBezTo>
                  <a:cubicBezTo>
                    <a:pt x="2618" y="626"/>
                    <a:pt x="2372" y="554"/>
                    <a:pt x="2135" y="474"/>
                  </a:cubicBezTo>
                  <a:cubicBezTo>
                    <a:pt x="1787" y="469"/>
                    <a:pt x="1555" y="358"/>
                    <a:pt x="1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3"/>
            <p:cNvSpPr/>
            <p:nvPr/>
          </p:nvSpPr>
          <p:spPr>
            <a:xfrm>
              <a:off x="2433538" y="4558864"/>
              <a:ext cx="28675" cy="23186"/>
            </a:xfrm>
            <a:custGeom>
              <a:avLst/>
              <a:gdLst/>
              <a:ahLst/>
              <a:cxnLst/>
              <a:rect l="l" t="t" r="r" b="b"/>
              <a:pathLst>
                <a:path w="559" h="452" extrusionOk="0">
                  <a:moveTo>
                    <a:pt x="5" y="1"/>
                  </a:moveTo>
                  <a:cubicBezTo>
                    <a:pt x="5" y="85"/>
                    <a:pt x="0" y="161"/>
                    <a:pt x="0" y="246"/>
                  </a:cubicBezTo>
                  <a:cubicBezTo>
                    <a:pt x="166" y="313"/>
                    <a:pt x="335" y="385"/>
                    <a:pt x="496" y="452"/>
                  </a:cubicBezTo>
                  <a:cubicBezTo>
                    <a:pt x="519" y="385"/>
                    <a:pt x="541" y="318"/>
                    <a:pt x="559" y="251"/>
                  </a:cubicBezTo>
                  <a:lnTo>
                    <a:pt x="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3"/>
            <p:cNvSpPr/>
            <p:nvPr/>
          </p:nvSpPr>
          <p:spPr>
            <a:xfrm>
              <a:off x="4593589" y="4630833"/>
              <a:ext cx="11285" cy="15389"/>
            </a:xfrm>
            <a:custGeom>
              <a:avLst/>
              <a:gdLst/>
              <a:ahLst/>
              <a:cxnLst/>
              <a:rect l="l" t="t" r="r" b="b"/>
              <a:pathLst>
                <a:path w="220" h="300" extrusionOk="0">
                  <a:moveTo>
                    <a:pt x="18" y="0"/>
                  </a:moveTo>
                  <a:lnTo>
                    <a:pt x="1" y="299"/>
                  </a:lnTo>
                  <a:cubicBezTo>
                    <a:pt x="108" y="206"/>
                    <a:pt x="219" y="112"/>
                    <a:pt x="18"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3"/>
            <p:cNvSpPr/>
            <p:nvPr/>
          </p:nvSpPr>
          <p:spPr>
            <a:xfrm>
              <a:off x="2579271" y="4528701"/>
              <a:ext cx="12414" cy="5489"/>
            </a:xfrm>
            <a:custGeom>
              <a:avLst/>
              <a:gdLst/>
              <a:ahLst/>
              <a:cxnLst/>
              <a:rect l="l" t="t" r="r" b="b"/>
              <a:pathLst>
                <a:path w="242" h="107" extrusionOk="0">
                  <a:moveTo>
                    <a:pt x="123" y="0"/>
                  </a:moveTo>
                  <a:cubicBezTo>
                    <a:pt x="82" y="0"/>
                    <a:pt x="41" y="34"/>
                    <a:pt x="0" y="97"/>
                  </a:cubicBezTo>
                  <a:lnTo>
                    <a:pt x="117" y="106"/>
                  </a:lnTo>
                  <a:lnTo>
                    <a:pt x="242" y="97"/>
                  </a:lnTo>
                  <a:cubicBezTo>
                    <a:pt x="202" y="31"/>
                    <a:pt x="163"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3"/>
            <p:cNvSpPr/>
            <p:nvPr/>
          </p:nvSpPr>
          <p:spPr>
            <a:xfrm>
              <a:off x="6143928" y="4716858"/>
              <a:ext cx="92387" cy="19390"/>
            </a:xfrm>
            <a:custGeom>
              <a:avLst/>
              <a:gdLst/>
              <a:ahLst/>
              <a:cxnLst/>
              <a:rect l="l" t="t" r="r" b="b"/>
              <a:pathLst>
                <a:path w="1801" h="378" extrusionOk="0">
                  <a:moveTo>
                    <a:pt x="132" y="0"/>
                  </a:moveTo>
                  <a:cubicBezTo>
                    <a:pt x="88" y="0"/>
                    <a:pt x="44" y="1"/>
                    <a:pt x="0" y="3"/>
                  </a:cubicBezTo>
                  <a:lnTo>
                    <a:pt x="1801" y="378"/>
                  </a:lnTo>
                  <a:cubicBezTo>
                    <a:pt x="1276" y="141"/>
                    <a:pt x="725" y="0"/>
                    <a:pt x="1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3"/>
            <p:cNvSpPr/>
            <p:nvPr/>
          </p:nvSpPr>
          <p:spPr>
            <a:xfrm>
              <a:off x="3902982" y="4720859"/>
              <a:ext cx="65815" cy="18416"/>
            </a:xfrm>
            <a:custGeom>
              <a:avLst/>
              <a:gdLst/>
              <a:ahLst/>
              <a:cxnLst/>
              <a:rect l="l" t="t" r="r" b="b"/>
              <a:pathLst>
                <a:path w="1283" h="359" extrusionOk="0">
                  <a:moveTo>
                    <a:pt x="853" y="0"/>
                  </a:moveTo>
                  <a:cubicBezTo>
                    <a:pt x="539" y="0"/>
                    <a:pt x="255" y="119"/>
                    <a:pt x="0" y="358"/>
                  </a:cubicBezTo>
                  <a:lnTo>
                    <a:pt x="1282" y="68"/>
                  </a:lnTo>
                  <a:cubicBezTo>
                    <a:pt x="1133" y="23"/>
                    <a:pt x="990" y="0"/>
                    <a:pt x="853"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3"/>
            <p:cNvSpPr/>
            <p:nvPr/>
          </p:nvSpPr>
          <p:spPr>
            <a:xfrm>
              <a:off x="7168835" y="4707061"/>
              <a:ext cx="115778" cy="28060"/>
            </a:xfrm>
            <a:custGeom>
              <a:avLst/>
              <a:gdLst/>
              <a:ahLst/>
              <a:cxnLst/>
              <a:rect l="l" t="t" r="r" b="b"/>
              <a:pathLst>
                <a:path w="2257" h="547" extrusionOk="0">
                  <a:moveTo>
                    <a:pt x="1286" y="1"/>
                  </a:moveTo>
                  <a:cubicBezTo>
                    <a:pt x="791" y="1"/>
                    <a:pt x="280" y="187"/>
                    <a:pt x="1" y="547"/>
                  </a:cubicBezTo>
                  <a:lnTo>
                    <a:pt x="2256" y="314"/>
                  </a:lnTo>
                  <a:cubicBezTo>
                    <a:pt x="2009" y="103"/>
                    <a:pt x="1652" y="1"/>
                    <a:pt x="1286"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3"/>
            <p:cNvSpPr/>
            <p:nvPr/>
          </p:nvSpPr>
          <p:spPr>
            <a:xfrm>
              <a:off x="5829531" y="4572611"/>
              <a:ext cx="298398" cy="92746"/>
            </a:xfrm>
            <a:custGeom>
              <a:avLst/>
              <a:gdLst/>
              <a:ahLst/>
              <a:cxnLst/>
              <a:rect l="l" t="t" r="r" b="b"/>
              <a:pathLst>
                <a:path w="5817" h="1808" extrusionOk="0">
                  <a:moveTo>
                    <a:pt x="1975" y="1"/>
                  </a:moveTo>
                  <a:cubicBezTo>
                    <a:pt x="1908" y="412"/>
                    <a:pt x="1573" y="447"/>
                    <a:pt x="1207" y="447"/>
                  </a:cubicBezTo>
                  <a:cubicBezTo>
                    <a:pt x="1163" y="453"/>
                    <a:pt x="1118" y="455"/>
                    <a:pt x="1073" y="455"/>
                  </a:cubicBezTo>
                  <a:cubicBezTo>
                    <a:pt x="915" y="455"/>
                    <a:pt x="750" y="429"/>
                    <a:pt x="588" y="429"/>
                  </a:cubicBezTo>
                  <a:cubicBezTo>
                    <a:pt x="376" y="429"/>
                    <a:pt x="170" y="474"/>
                    <a:pt x="1" y="680"/>
                  </a:cubicBezTo>
                  <a:cubicBezTo>
                    <a:pt x="367" y="1024"/>
                    <a:pt x="1001" y="791"/>
                    <a:pt x="1180" y="1251"/>
                  </a:cubicBezTo>
                  <a:cubicBezTo>
                    <a:pt x="1207" y="1318"/>
                    <a:pt x="823" y="1506"/>
                    <a:pt x="631" y="1640"/>
                  </a:cubicBezTo>
                  <a:cubicBezTo>
                    <a:pt x="813" y="1764"/>
                    <a:pt x="990" y="1808"/>
                    <a:pt x="1163" y="1808"/>
                  </a:cubicBezTo>
                  <a:cubicBezTo>
                    <a:pt x="1594" y="1808"/>
                    <a:pt x="2007" y="1536"/>
                    <a:pt x="2439" y="1536"/>
                  </a:cubicBezTo>
                  <a:cubicBezTo>
                    <a:pt x="2456" y="1536"/>
                    <a:pt x="2472" y="1536"/>
                    <a:pt x="2489" y="1537"/>
                  </a:cubicBezTo>
                  <a:cubicBezTo>
                    <a:pt x="2274" y="1256"/>
                    <a:pt x="1975" y="912"/>
                    <a:pt x="2489" y="720"/>
                  </a:cubicBezTo>
                  <a:cubicBezTo>
                    <a:pt x="2602" y="678"/>
                    <a:pt x="2703" y="659"/>
                    <a:pt x="2792" y="659"/>
                  </a:cubicBezTo>
                  <a:cubicBezTo>
                    <a:pt x="3197" y="659"/>
                    <a:pt x="3383" y="1042"/>
                    <a:pt x="3548" y="1385"/>
                  </a:cubicBezTo>
                  <a:cubicBezTo>
                    <a:pt x="3813" y="1624"/>
                    <a:pt x="4072" y="1707"/>
                    <a:pt x="4327" y="1707"/>
                  </a:cubicBezTo>
                  <a:cubicBezTo>
                    <a:pt x="4830" y="1707"/>
                    <a:pt x="5318" y="1384"/>
                    <a:pt x="5817" y="1300"/>
                  </a:cubicBezTo>
                  <a:cubicBezTo>
                    <a:pt x="5392" y="934"/>
                    <a:pt x="4968" y="559"/>
                    <a:pt x="4544" y="188"/>
                  </a:cubicBezTo>
                  <a:cubicBezTo>
                    <a:pt x="4265" y="51"/>
                    <a:pt x="3977" y="13"/>
                    <a:pt x="3686" y="13"/>
                  </a:cubicBezTo>
                  <a:cubicBezTo>
                    <a:pt x="3315" y="13"/>
                    <a:pt x="2939" y="75"/>
                    <a:pt x="2569" y="75"/>
                  </a:cubicBezTo>
                  <a:cubicBezTo>
                    <a:pt x="2369" y="75"/>
                    <a:pt x="2170" y="57"/>
                    <a:pt x="1975"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3"/>
            <p:cNvSpPr/>
            <p:nvPr/>
          </p:nvSpPr>
          <p:spPr>
            <a:xfrm>
              <a:off x="1419012" y="4388052"/>
              <a:ext cx="4730861" cy="231403"/>
            </a:xfrm>
            <a:custGeom>
              <a:avLst/>
              <a:gdLst/>
              <a:ahLst/>
              <a:cxnLst/>
              <a:rect l="l" t="t" r="r" b="b"/>
              <a:pathLst>
                <a:path w="92224" h="4511" extrusionOk="0">
                  <a:moveTo>
                    <a:pt x="20915" y="1934"/>
                  </a:moveTo>
                  <a:lnTo>
                    <a:pt x="20915" y="1934"/>
                  </a:lnTo>
                  <a:cubicBezTo>
                    <a:pt x="20883" y="1997"/>
                    <a:pt x="20848" y="2030"/>
                    <a:pt x="20811" y="2030"/>
                  </a:cubicBezTo>
                  <a:cubicBezTo>
                    <a:pt x="20801" y="2030"/>
                    <a:pt x="20791" y="2028"/>
                    <a:pt x="20781" y="2023"/>
                  </a:cubicBezTo>
                  <a:lnTo>
                    <a:pt x="20781" y="2023"/>
                  </a:lnTo>
                  <a:cubicBezTo>
                    <a:pt x="20790" y="2027"/>
                    <a:pt x="20800" y="2029"/>
                    <a:pt x="20809" y="2029"/>
                  </a:cubicBezTo>
                  <a:cubicBezTo>
                    <a:pt x="20846" y="2029"/>
                    <a:pt x="20879" y="1994"/>
                    <a:pt x="20915" y="1934"/>
                  </a:cubicBezTo>
                  <a:close/>
                  <a:moveTo>
                    <a:pt x="26382" y="2443"/>
                  </a:moveTo>
                  <a:cubicBezTo>
                    <a:pt x="26415" y="2446"/>
                    <a:pt x="26448" y="2447"/>
                    <a:pt x="26481" y="2447"/>
                  </a:cubicBezTo>
                  <a:cubicBezTo>
                    <a:pt x="26481" y="2447"/>
                    <a:pt x="26482" y="2447"/>
                    <a:pt x="26483" y="2447"/>
                  </a:cubicBezTo>
                  <a:lnTo>
                    <a:pt x="26483" y="2447"/>
                  </a:lnTo>
                  <a:cubicBezTo>
                    <a:pt x="26481" y="2447"/>
                    <a:pt x="26480" y="2447"/>
                    <a:pt x="26478" y="2447"/>
                  </a:cubicBezTo>
                  <a:cubicBezTo>
                    <a:pt x="26446" y="2447"/>
                    <a:pt x="26414" y="2446"/>
                    <a:pt x="26382" y="2443"/>
                  </a:cubicBezTo>
                  <a:close/>
                  <a:moveTo>
                    <a:pt x="50570" y="2438"/>
                  </a:moveTo>
                  <a:lnTo>
                    <a:pt x="50570" y="2438"/>
                  </a:lnTo>
                  <a:cubicBezTo>
                    <a:pt x="50436" y="2559"/>
                    <a:pt x="50302" y="2680"/>
                    <a:pt x="50168" y="2796"/>
                  </a:cubicBezTo>
                  <a:cubicBezTo>
                    <a:pt x="50240" y="2639"/>
                    <a:pt x="50369" y="2505"/>
                    <a:pt x="50570" y="2438"/>
                  </a:cubicBezTo>
                  <a:close/>
                  <a:moveTo>
                    <a:pt x="75384" y="2438"/>
                  </a:moveTo>
                  <a:lnTo>
                    <a:pt x="75384" y="2438"/>
                  </a:lnTo>
                  <a:cubicBezTo>
                    <a:pt x="75580" y="2505"/>
                    <a:pt x="75714" y="2639"/>
                    <a:pt x="75786" y="2796"/>
                  </a:cubicBezTo>
                  <a:cubicBezTo>
                    <a:pt x="75647" y="2680"/>
                    <a:pt x="75518" y="2559"/>
                    <a:pt x="75384" y="2438"/>
                  </a:cubicBezTo>
                  <a:close/>
                  <a:moveTo>
                    <a:pt x="37101" y="1911"/>
                  </a:moveTo>
                  <a:cubicBezTo>
                    <a:pt x="37191" y="1911"/>
                    <a:pt x="37292" y="1931"/>
                    <a:pt x="37406" y="1974"/>
                  </a:cubicBezTo>
                  <a:cubicBezTo>
                    <a:pt x="37920" y="2166"/>
                    <a:pt x="37621" y="2510"/>
                    <a:pt x="37411" y="2791"/>
                  </a:cubicBezTo>
                  <a:cubicBezTo>
                    <a:pt x="37402" y="2791"/>
                    <a:pt x="37393" y="2791"/>
                    <a:pt x="37384" y="2791"/>
                  </a:cubicBezTo>
                  <a:cubicBezTo>
                    <a:pt x="37204" y="2791"/>
                    <a:pt x="37017" y="2833"/>
                    <a:pt x="36837" y="2833"/>
                  </a:cubicBezTo>
                  <a:cubicBezTo>
                    <a:pt x="36663" y="2833"/>
                    <a:pt x="36495" y="2794"/>
                    <a:pt x="36348" y="2639"/>
                  </a:cubicBezTo>
                  <a:cubicBezTo>
                    <a:pt x="36519" y="2296"/>
                    <a:pt x="36700" y="1911"/>
                    <a:pt x="37101" y="1911"/>
                  </a:cubicBezTo>
                  <a:close/>
                  <a:moveTo>
                    <a:pt x="77914" y="2896"/>
                  </a:moveTo>
                  <a:cubicBezTo>
                    <a:pt x="78232" y="3267"/>
                    <a:pt x="78545" y="3412"/>
                    <a:pt x="78855" y="3412"/>
                  </a:cubicBezTo>
                  <a:cubicBezTo>
                    <a:pt x="79041" y="3412"/>
                    <a:pt x="79225" y="3360"/>
                    <a:pt x="79408" y="3274"/>
                  </a:cubicBezTo>
                  <a:lnTo>
                    <a:pt x="79408" y="3274"/>
                  </a:lnTo>
                  <a:cubicBezTo>
                    <a:pt x="79225" y="3362"/>
                    <a:pt x="79041" y="3414"/>
                    <a:pt x="78856" y="3414"/>
                  </a:cubicBezTo>
                  <a:cubicBezTo>
                    <a:pt x="78546" y="3414"/>
                    <a:pt x="78232" y="3267"/>
                    <a:pt x="77914" y="2896"/>
                  </a:cubicBezTo>
                  <a:close/>
                  <a:moveTo>
                    <a:pt x="55859" y="2233"/>
                  </a:moveTo>
                  <a:cubicBezTo>
                    <a:pt x="56082" y="2443"/>
                    <a:pt x="56511" y="2420"/>
                    <a:pt x="56739" y="2626"/>
                  </a:cubicBezTo>
                  <a:lnTo>
                    <a:pt x="57261" y="2577"/>
                  </a:lnTo>
                  <a:lnTo>
                    <a:pt x="57529" y="2425"/>
                  </a:lnTo>
                  <a:cubicBezTo>
                    <a:pt x="57775" y="2501"/>
                    <a:pt x="58012" y="2568"/>
                    <a:pt x="58258" y="2639"/>
                  </a:cubicBezTo>
                  <a:cubicBezTo>
                    <a:pt x="58302" y="2590"/>
                    <a:pt x="58356" y="2559"/>
                    <a:pt x="58414" y="2537"/>
                  </a:cubicBezTo>
                  <a:lnTo>
                    <a:pt x="58414" y="2537"/>
                  </a:lnTo>
                  <a:cubicBezTo>
                    <a:pt x="58226" y="2729"/>
                    <a:pt x="58030" y="2912"/>
                    <a:pt x="57829" y="3090"/>
                  </a:cubicBezTo>
                  <a:cubicBezTo>
                    <a:pt x="57850" y="3425"/>
                    <a:pt x="57887" y="3768"/>
                    <a:pt x="57384" y="3768"/>
                  </a:cubicBezTo>
                  <a:cubicBezTo>
                    <a:pt x="57357" y="3768"/>
                    <a:pt x="57328" y="3767"/>
                    <a:pt x="57297" y="3765"/>
                  </a:cubicBezTo>
                  <a:lnTo>
                    <a:pt x="57297" y="3765"/>
                  </a:lnTo>
                  <a:cubicBezTo>
                    <a:pt x="57297" y="3765"/>
                    <a:pt x="57297" y="3765"/>
                    <a:pt x="57297" y="3765"/>
                  </a:cubicBezTo>
                  <a:cubicBezTo>
                    <a:pt x="57315" y="3551"/>
                    <a:pt x="57328" y="3332"/>
                    <a:pt x="57342" y="3113"/>
                  </a:cubicBezTo>
                  <a:cubicBezTo>
                    <a:pt x="57248" y="3104"/>
                    <a:pt x="57150" y="3095"/>
                    <a:pt x="57051" y="3086"/>
                  </a:cubicBezTo>
                  <a:cubicBezTo>
                    <a:pt x="56999" y="3080"/>
                    <a:pt x="56948" y="3076"/>
                    <a:pt x="56900" y="3076"/>
                  </a:cubicBezTo>
                  <a:cubicBezTo>
                    <a:pt x="56575" y="3076"/>
                    <a:pt x="56350" y="3221"/>
                    <a:pt x="56225" y="3528"/>
                  </a:cubicBezTo>
                  <a:cubicBezTo>
                    <a:pt x="56154" y="3452"/>
                    <a:pt x="56082" y="3385"/>
                    <a:pt x="56011" y="3314"/>
                  </a:cubicBezTo>
                  <a:cubicBezTo>
                    <a:pt x="55770" y="3461"/>
                    <a:pt x="55528" y="3604"/>
                    <a:pt x="55287" y="3743"/>
                  </a:cubicBezTo>
                  <a:cubicBezTo>
                    <a:pt x="55189" y="3503"/>
                    <a:pt x="55040" y="3397"/>
                    <a:pt x="54853" y="3397"/>
                  </a:cubicBezTo>
                  <a:cubicBezTo>
                    <a:pt x="54740" y="3397"/>
                    <a:pt x="54615" y="3435"/>
                    <a:pt x="54479" y="3506"/>
                  </a:cubicBezTo>
                  <a:cubicBezTo>
                    <a:pt x="54109" y="3691"/>
                    <a:pt x="53738" y="3766"/>
                    <a:pt x="53365" y="3766"/>
                  </a:cubicBezTo>
                  <a:cubicBezTo>
                    <a:pt x="52955" y="3766"/>
                    <a:pt x="52543" y="3675"/>
                    <a:pt x="52129" y="3542"/>
                  </a:cubicBezTo>
                  <a:cubicBezTo>
                    <a:pt x="52089" y="3184"/>
                    <a:pt x="52710" y="2997"/>
                    <a:pt x="52437" y="2577"/>
                  </a:cubicBezTo>
                  <a:cubicBezTo>
                    <a:pt x="52352" y="2479"/>
                    <a:pt x="52267" y="2376"/>
                    <a:pt x="52192" y="2269"/>
                  </a:cubicBezTo>
                  <a:cubicBezTo>
                    <a:pt x="52386" y="2249"/>
                    <a:pt x="52580" y="2233"/>
                    <a:pt x="52775" y="2233"/>
                  </a:cubicBezTo>
                  <a:cubicBezTo>
                    <a:pt x="53063" y="2233"/>
                    <a:pt x="53353" y="2267"/>
                    <a:pt x="53643" y="2371"/>
                  </a:cubicBezTo>
                  <a:cubicBezTo>
                    <a:pt x="53763" y="2422"/>
                    <a:pt x="53874" y="2443"/>
                    <a:pt x="53979" y="2443"/>
                  </a:cubicBezTo>
                  <a:cubicBezTo>
                    <a:pt x="54079" y="2443"/>
                    <a:pt x="54173" y="2424"/>
                    <a:pt x="54264" y="2394"/>
                  </a:cubicBezTo>
                  <a:cubicBezTo>
                    <a:pt x="54553" y="2503"/>
                    <a:pt x="54826" y="2695"/>
                    <a:pt x="55139" y="2695"/>
                  </a:cubicBezTo>
                  <a:cubicBezTo>
                    <a:pt x="55261" y="2695"/>
                    <a:pt x="55390" y="2666"/>
                    <a:pt x="55528" y="2590"/>
                  </a:cubicBezTo>
                  <a:cubicBezTo>
                    <a:pt x="55618" y="2438"/>
                    <a:pt x="55734" y="2327"/>
                    <a:pt x="55859" y="2233"/>
                  </a:cubicBezTo>
                  <a:close/>
                  <a:moveTo>
                    <a:pt x="70081" y="2246"/>
                  </a:moveTo>
                  <a:cubicBezTo>
                    <a:pt x="70206" y="2336"/>
                    <a:pt x="70318" y="2456"/>
                    <a:pt x="70407" y="2604"/>
                  </a:cubicBezTo>
                  <a:cubicBezTo>
                    <a:pt x="70544" y="2679"/>
                    <a:pt x="70672" y="2708"/>
                    <a:pt x="70795" y="2708"/>
                  </a:cubicBezTo>
                  <a:cubicBezTo>
                    <a:pt x="71108" y="2708"/>
                    <a:pt x="71383" y="2516"/>
                    <a:pt x="71672" y="2407"/>
                  </a:cubicBezTo>
                  <a:cubicBezTo>
                    <a:pt x="71764" y="2438"/>
                    <a:pt x="71860" y="2458"/>
                    <a:pt x="71962" y="2458"/>
                  </a:cubicBezTo>
                  <a:cubicBezTo>
                    <a:pt x="72066" y="2458"/>
                    <a:pt x="72177" y="2437"/>
                    <a:pt x="72297" y="2385"/>
                  </a:cubicBezTo>
                  <a:cubicBezTo>
                    <a:pt x="72590" y="2285"/>
                    <a:pt x="72879" y="2252"/>
                    <a:pt x="73169" y="2252"/>
                  </a:cubicBezTo>
                  <a:cubicBezTo>
                    <a:pt x="73361" y="2252"/>
                    <a:pt x="73554" y="2267"/>
                    <a:pt x="73749" y="2286"/>
                  </a:cubicBezTo>
                  <a:cubicBezTo>
                    <a:pt x="73664" y="2385"/>
                    <a:pt x="73579" y="2487"/>
                    <a:pt x="73503" y="2595"/>
                  </a:cubicBezTo>
                  <a:cubicBezTo>
                    <a:pt x="73235" y="3006"/>
                    <a:pt x="73860" y="3198"/>
                    <a:pt x="73816" y="3555"/>
                  </a:cubicBezTo>
                  <a:cubicBezTo>
                    <a:pt x="73402" y="3684"/>
                    <a:pt x="72988" y="3775"/>
                    <a:pt x="72575" y="3775"/>
                  </a:cubicBezTo>
                  <a:cubicBezTo>
                    <a:pt x="72203" y="3775"/>
                    <a:pt x="71832" y="3701"/>
                    <a:pt x="71466" y="3515"/>
                  </a:cubicBezTo>
                  <a:cubicBezTo>
                    <a:pt x="71328" y="3447"/>
                    <a:pt x="71202" y="3409"/>
                    <a:pt x="71089" y="3409"/>
                  </a:cubicBezTo>
                  <a:cubicBezTo>
                    <a:pt x="70900" y="3409"/>
                    <a:pt x="70751" y="3515"/>
                    <a:pt x="70653" y="3756"/>
                  </a:cubicBezTo>
                  <a:cubicBezTo>
                    <a:pt x="70416" y="3609"/>
                    <a:pt x="70175" y="3466"/>
                    <a:pt x="69934" y="3323"/>
                  </a:cubicBezTo>
                  <a:cubicBezTo>
                    <a:pt x="69862" y="3399"/>
                    <a:pt x="69791" y="3466"/>
                    <a:pt x="69715" y="3537"/>
                  </a:cubicBezTo>
                  <a:cubicBezTo>
                    <a:pt x="69599" y="3227"/>
                    <a:pt x="69371" y="3085"/>
                    <a:pt x="69045" y="3085"/>
                  </a:cubicBezTo>
                  <a:cubicBezTo>
                    <a:pt x="68995" y="3085"/>
                    <a:pt x="68943" y="3088"/>
                    <a:pt x="68889" y="3095"/>
                  </a:cubicBezTo>
                  <a:cubicBezTo>
                    <a:pt x="68795" y="3108"/>
                    <a:pt x="68697" y="3113"/>
                    <a:pt x="68598" y="3122"/>
                  </a:cubicBezTo>
                  <a:cubicBezTo>
                    <a:pt x="68616" y="3341"/>
                    <a:pt x="68630" y="3560"/>
                    <a:pt x="68643" y="3778"/>
                  </a:cubicBezTo>
                  <a:cubicBezTo>
                    <a:pt x="68643" y="3778"/>
                    <a:pt x="68643" y="3778"/>
                    <a:pt x="68643" y="3778"/>
                  </a:cubicBezTo>
                  <a:lnTo>
                    <a:pt x="68643" y="3778"/>
                  </a:lnTo>
                  <a:cubicBezTo>
                    <a:pt x="68613" y="3780"/>
                    <a:pt x="68585" y="3781"/>
                    <a:pt x="68558" y="3781"/>
                  </a:cubicBezTo>
                  <a:cubicBezTo>
                    <a:pt x="68057" y="3781"/>
                    <a:pt x="68095" y="3434"/>
                    <a:pt x="68116" y="3099"/>
                  </a:cubicBezTo>
                  <a:cubicBezTo>
                    <a:pt x="67919" y="2916"/>
                    <a:pt x="67718" y="2738"/>
                    <a:pt x="67522" y="2554"/>
                  </a:cubicBezTo>
                  <a:lnTo>
                    <a:pt x="67522" y="2554"/>
                  </a:lnTo>
                  <a:cubicBezTo>
                    <a:pt x="67584" y="2577"/>
                    <a:pt x="67638" y="2608"/>
                    <a:pt x="67678" y="2653"/>
                  </a:cubicBezTo>
                  <a:cubicBezTo>
                    <a:pt x="67924" y="2581"/>
                    <a:pt x="68165" y="2514"/>
                    <a:pt x="68411" y="2443"/>
                  </a:cubicBezTo>
                  <a:lnTo>
                    <a:pt x="68679" y="2595"/>
                  </a:lnTo>
                  <a:lnTo>
                    <a:pt x="69197" y="2644"/>
                  </a:lnTo>
                  <a:cubicBezTo>
                    <a:pt x="69434" y="2438"/>
                    <a:pt x="69858" y="2461"/>
                    <a:pt x="70081" y="2246"/>
                  </a:cubicBezTo>
                  <a:close/>
                  <a:moveTo>
                    <a:pt x="70841" y="3930"/>
                  </a:moveTo>
                  <a:cubicBezTo>
                    <a:pt x="70841" y="3930"/>
                    <a:pt x="70842" y="3930"/>
                    <a:pt x="70842" y="3930"/>
                  </a:cubicBezTo>
                  <a:lnTo>
                    <a:pt x="70842" y="3930"/>
                  </a:lnTo>
                  <a:cubicBezTo>
                    <a:pt x="70841" y="3930"/>
                    <a:pt x="70841" y="3930"/>
                    <a:pt x="70841" y="3930"/>
                  </a:cubicBezTo>
                  <a:close/>
                  <a:moveTo>
                    <a:pt x="70885" y="3944"/>
                  </a:moveTo>
                  <a:lnTo>
                    <a:pt x="70885" y="3944"/>
                  </a:lnTo>
                  <a:cubicBezTo>
                    <a:pt x="70890" y="3953"/>
                    <a:pt x="70899" y="3953"/>
                    <a:pt x="70908" y="3957"/>
                  </a:cubicBezTo>
                  <a:cubicBezTo>
                    <a:pt x="70899" y="3957"/>
                    <a:pt x="70890" y="3953"/>
                    <a:pt x="70885" y="3944"/>
                  </a:cubicBezTo>
                  <a:close/>
                  <a:moveTo>
                    <a:pt x="83790" y="3149"/>
                  </a:moveTo>
                  <a:cubicBezTo>
                    <a:pt x="84192" y="3292"/>
                    <a:pt x="84456" y="3497"/>
                    <a:pt x="84411" y="4020"/>
                  </a:cubicBezTo>
                  <a:cubicBezTo>
                    <a:pt x="84456" y="3497"/>
                    <a:pt x="84188" y="3292"/>
                    <a:pt x="83790" y="3149"/>
                  </a:cubicBezTo>
                  <a:close/>
                  <a:moveTo>
                    <a:pt x="57297" y="3765"/>
                  </a:moveTo>
                  <a:cubicBezTo>
                    <a:pt x="57293" y="3922"/>
                    <a:pt x="57329" y="4051"/>
                    <a:pt x="57404" y="4122"/>
                  </a:cubicBezTo>
                  <a:cubicBezTo>
                    <a:pt x="57320" y="4046"/>
                    <a:pt x="57293" y="3922"/>
                    <a:pt x="57297" y="3765"/>
                  </a:cubicBezTo>
                  <a:close/>
                  <a:moveTo>
                    <a:pt x="68644" y="3828"/>
                  </a:moveTo>
                  <a:cubicBezTo>
                    <a:pt x="68644" y="3956"/>
                    <a:pt x="68613" y="4059"/>
                    <a:pt x="68549" y="4122"/>
                  </a:cubicBezTo>
                  <a:cubicBezTo>
                    <a:pt x="68613" y="4055"/>
                    <a:pt x="68644" y="3956"/>
                    <a:pt x="68644" y="3828"/>
                  </a:cubicBezTo>
                  <a:close/>
                  <a:moveTo>
                    <a:pt x="68549" y="4122"/>
                  </a:moveTo>
                  <a:cubicBezTo>
                    <a:pt x="68545" y="4131"/>
                    <a:pt x="68531" y="4136"/>
                    <a:pt x="68522" y="4140"/>
                  </a:cubicBezTo>
                  <a:cubicBezTo>
                    <a:pt x="68531" y="4136"/>
                    <a:pt x="68540" y="4131"/>
                    <a:pt x="68549" y="4122"/>
                  </a:cubicBezTo>
                  <a:close/>
                  <a:moveTo>
                    <a:pt x="25281" y="1"/>
                  </a:moveTo>
                  <a:cubicBezTo>
                    <a:pt x="24931" y="1"/>
                    <a:pt x="24600" y="157"/>
                    <a:pt x="24283" y="442"/>
                  </a:cubicBezTo>
                  <a:cubicBezTo>
                    <a:pt x="24001" y="844"/>
                    <a:pt x="23733" y="1255"/>
                    <a:pt x="23443" y="1648"/>
                  </a:cubicBezTo>
                  <a:cubicBezTo>
                    <a:pt x="23289" y="1859"/>
                    <a:pt x="23122" y="2115"/>
                    <a:pt x="22854" y="2115"/>
                  </a:cubicBezTo>
                  <a:cubicBezTo>
                    <a:pt x="22765" y="2115"/>
                    <a:pt x="22664" y="2087"/>
                    <a:pt x="22549" y="2018"/>
                  </a:cubicBezTo>
                  <a:cubicBezTo>
                    <a:pt x="22089" y="1737"/>
                    <a:pt x="22214" y="1380"/>
                    <a:pt x="22505" y="1040"/>
                  </a:cubicBezTo>
                  <a:cubicBezTo>
                    <a:pt x="22371" y="862"/>
                    <a:pt x="22237" y="692"/>
                    <a:pt x="22103" y="509"/>
                  </a:cubicBezTo>
                  <a:cubicBezTo>
                    <a:pt x="22103" y="509"/>
                    <a:pt x="22125" y="442"/>
                    <a:pt x="22134" y="437"/>
                  </a:cubicBezTo>
                  <a:lnTo>
                    <a:pt x="22134" y="437"/>
                  </a:lnTo>
                  <a:cubicBezTo>
                    <a:pt x="21978" y="482"/>
                    <a:pt x="21821" y="535"/>
                    <a:pt x="21669" y="580"/>
                  </a:cubicBezTo>
                  <a:cubicBezTo>
                    <a:pt x="21513" y="571"/>
                    <a:pt x="21352" y="562"/>
                    <a:pt x="21196" y="558"/>
                  </a:cubicBezTo>
                  <a:lnTo>
                    <a:pt x="21196" y="558"/>
                  </a:lnTo>
                  <a:cubicBezTo>
                    <a:pt x="21187" y="745"/>
                    <a:pt x="21227" y="906"/>
                    <a:pt x="21455" y="973"/>
                  </a:cubicBezTo>
                  <a:cubicBezTo>
                    <a:pt x="21384" y="1130"/>
                    <a:pt x="21308" y="1295"/>
                    <a:pt x="21232" y="1451"/>
                  </a:cubicBezTo>
                  <a:cubicBezTo>
                    <a:pt x="21196" y="1643"/>
                    <a:pt x="21142" y="1840"/>
                    <a:pt x="20915" y="1934"/>
                  </a:cubicBezTo>
                  <a:cubicBezTo>
                    <a:pt x="20887" y="1925"/>
                    <a:pt x="20860" y="1921"/>
                    <a:pt x="20833" y="1921"/>
                  </a:cubicBezTo>
                  <a:cubicBezTo>
                    <a:pt x="20790" y="1921"/>
                    <a:pt x="20748" y="1931"/>
                    <a:pt x="20705" y="1947"/>
                  </a:cubicBezTo>
                  <a:lnTo>
                    <a:pt x="20169" y="1898"/>
                  </a:lnTo>
                  <a:lnTo>
                    <a:pt x="19642" y="1898"/>
                  </a:lnTo>
                  <a:lnTo>
                    <a:pt x="19633" y="1902"/>
                  </a:lnTo>
                  <a:cubicBezTo>
                    <a:pt x="19637" y="1978"/>
                    <a:pt x="19642" y="2054"/>
                    <a:pt x="19642" y="2130"/>
                  </a:cubicBezTo>
                  <a:cubicBezTo>
                    <a:pt x="19735" y="2282"/>
                    <a:pt x="19834" y="2434"/>
                    <a:pt x="19923" y="2581"/>
                  </a:cubicBezTo>
                  <a:cubicBezTo>
                    <a:pt x="19779" y="2501"/>
                    <a:pt x="19648" y="2466"/>
                    <a:pt x="19527" y="2466"/>
                  </a:cubicBezTo>
                  <a:cubicBezTo>
                    <a:pt x="19272" y="2466"/>
                    <a:pt x="19061" y="2620"/>
                    <a:pt x="18864" y="2822"/>
                  </a:cubicBezTo>
                  <a:cubicBezTo>
                    <a:pt x="18860" y="2760"/>
                    <a:pt x="18860" y="2702"/>
                    <a:pt x="18864" y="2639"/>
                  </a:cubicBezTo>
                  <a:cubicBezTo>
                    <a:pt x="18610" y="2617"/>
                    <a:pt x="18351" y="2590"/>
                    <a:pt x="18096" y="2568"/>
                  </a:cubicBezTo>
                  <a:cubicBezTo>
                    <a:pt x="17989" y="2197"/>
                    <a:pt x="18319" y="1679"/>
                    <a:pt x="17689" y="1487"/>
                  </a:cubicBezTo>
                  <a:cubicBezTo>
                    <a:pt x="17590" y="1458"/>
                    <a:pt x="17499" y="1445"/>
                    <a:pt x="17414" y="1445"/>
                  </a:cubicBezTo>
                  <a:cubicBezTo>
                    <a:pt x="17028" y="1445"/>
                    <a:pt x="16777" y="1717"/>
                    <a:pt x="16550" y="2010"/>
                  </a:cubicBezTo>
                  <a:cubicBezTo>
                    <a:pt x="16187" y="2093"/>
                    <a:pt x="15826" y="2124"/>
                    <a:pt x="15466" y="2124"/>
                  </a:cubicBezTo>
                  <a:cubicBezTo>
                    <a:pt x="14493" y="2124"/>
                    <a:pt x="13529" y="1900"/>
                    <a:pt x="12557" y="1900"/>
                  </a:cubicBezTo>
                  <a:cubicBezTo>
                    <a:pt x="12505" y="1900"/>
                    <a:pt x="12453" y="1901"/>
                    <a:pt x="12401" y="1902"/>
                  </a:cubicBezTo>
                  <a:cubicBezTo>
                    <a:pt x="12383" y="1572"/>
                    <a:pt x="12722" y="1456"/>
                    <a:pt x="12892" y="1237"/>
                  </a:cubicBezTo>
                  <a:cubicBezTo>
                    <a:pt x="12520" y="1237"/>
                    <a:pt x="12143" y="1195"/>
                    <a:pt x="11746" y="1195"/>
                  </a:cubicBezTo>
                  <a:cubicBezTo>
                    <a:pt x="11428" y="1195"/>
                    <a:pt x="11097" y="1222"/>
                    <a:pt x="10744" y="1317"/>
                  </a:cubicBezTo>
                  <a:cubicBezTo>
                    <a:pt x="11101" y="1460"/>
                    <a:pt x="11333" y="1554"/>
                    <a:pt x="11324" y="1831"/>
                  </a:cubicBezTo>
                  <a:cubicBezTo>
                    <a:pt x="11083" y="1835"/>
                    <a:pt x="10842" y="1840"/>
                    <a:pt x="10610" y="1844"/>
                  </a:cubicBezTo>
                  <a:cubicBezTo>
                    <a:pt x="10498" y="1817"/>
                    <a:pt x="10377" y="1786"/>
                    <a:pt x="10266" y="1755"/>
                  </a:cubicBezTo>
                  <a:cubicBezTo>
                    <a:pt x="10174" y="1681"/>
                    <a:pt x="10078" y="1657"/>
                    <a:pt x="9979" y="1657"/>
                  </a:cubicBezTo>
                  <a:cubicBezTo>
                    <a:pt x="9814" y="1657"/>
                    <a:pt x="9644" y="1723"/>
                    <a:pt x="9479" y="1723"/>
                  </a:cubicBezTo>
                  <a:cubicBezTo>
                    <a:pt x="9417" y="1723"/>
                    <a:pt x="9356" y="1714"/>
                    <a:pt x="9296" y="1688"/>
                  </a:cubicBezTo>
                  <a:cubicBezTo>
                    <a:pt x="9253" y="1688"/>
                    <a:pt x="9210" y="1688"/>
                    <a:pt x="9167" y="1688"/>
                  </a:cubicBezTo>
                  <a:cubicBezTo>
                    <a:pt x="8001" y="1688"/>
                    <a:pt x="6829" y="1744"/>
                    <a:pt x="5661" y="1744"/>
                  </a:cubicBezTo>
                  <a:cubicBezTo>
                    <a:pt x="4450" y="1744"/>
                    <a:pt x="3244" y="1683"/>
                    <a:pt x="2055" y="1438"/>
                  </a:cubicBezTo>
                  <a:cubicBezTo>
                    <a:pt x="1610" y="1344"/>
                    <a:pt x="1210" y="1205"/>
                    <a:pt x="813" y="1205"/>
                  </a:cubicBezTo>
                  <a:cubicBezTo>
                    <a:pt x="545" y="1205"/>
                    <a:pt x="279" y="1268"/>
                    <a:pt x="1" y="1451"/>
                  </a:cubicBezTo>
                  <a:lnTo>
                    <a:pt x="19065" y="3515"/>
                  </a:lnTo>
                  <a:cubicBezTo>
                    <a:pt x="19110" y="3560"/>
                    <a:pt x="19155" y="3595"/>
                    <a:pt x="19213" y="3622"/>
                  </a:cubicBezTo>
                  <a:cubicBezTo>
                    <a:pt x="19267" y="3648"/>
                    <a:pt x="19327" y="3661"/>
                    <a:pt x="19392" y="3661"/>
                  </a:cubicBezTo>
                  <a:cubicBezTo>
                    <a:pt x="19428" y="3661"/>
                    <a:pt x="19465" y="3657"/>
                    <a:pt x="19503" y="3649"/>
                  </a:cubicBezTo>
                  <a:cubicBezTo>
                    <a:pt x="19597" y="3631"/>
                    <a:pt x="19700" y="3622"/>
                    <a:pt x="19793" y="3618"/>
                  </a:cubicBezTo>
                  <a:cubicBezTo>
                    <a:pt x="19819" y="3615"/>
                    <a:pt x="19845" y="3614"/>
                    <a:pt x="19872" y="3614"/>
                  </a:cubicBezTo>
                  <a:cubicBezTo>
                    <a:pt x="19925" y="3614"/>
                    <a:pt x="19981" y="3618"/>
                    <a:pt x="20035" y="3618"/>
                  </a:cubicBezTo>
                  <a:lnTo>
                    <a:pt x="20691" y="3689"/>
                  </a:lnTo>
                  <a:cubicBezTo>
                    <a:pt x="20839" y="3711"/>
                    <a:pt x="20982" y="3729"/>
                    <a:pt x="21129" y="3734"/>
                  </a:cubicBezTo>
                  <a:lnTo>
                    <a:pt x="27856" y="4457"/>
                  </a:lnTo>
                  <a:cubicBezTo>
                    <a:pt x="29241" y="4457"/>
                    <a:pt x="30630" y="4444"/>
                    <a:pt x="32015" y="4435"/>
                  </a:cubicBezTo>
                  <a:lnTo>
                    <a:pt x="33806" y="4069"/>
                  </a:lnTo>
                  <a:lnTo>
                    <a:pt x="33815" y="4069"/>
                  </a:lnTo>
                  <a:lnTo>
                    <a:pt x="39792" y="4475"/>
                  </a:lnTo>
                  <a:cubicBezTo>
                    <a:pt x="39846" y="4477"/>
                    <a:pt x="39901" y="4478"/>
                    <a:pt x="39956" y="4478"/>
                  </a:cubicBezTo>
                  <a:cubicBezTo>
                    <a:pt x="40540" y="4478"/>
                    <a:pt x="41102" y="4388"/>
                    <a:pt x="41641" y="4176"/>
                  </a:cubicBezTo>
                  <a:cubicBezTo>
                    <a:pt x="41712" y="4203"/>
                    <a:pt x="41788" y="4230"/>
                    <a:pt x="41860" y="4270"/>
                  </a:cubicBezTo>
                  <a:cubicBezTo>
                    <a:pt x="42204" y="4332"/>
                    <a:pt x="42552" y="4390"/>
                    <a:pt x="42905" y="4448"/>
                  </a:cubicBezTo>
                  <a:cubicBezTo>
                    <a:pt x="43164" y="4453"/>
                    <a:pt x="43432" y="4466"/>
                    <a:pt x="43696" y="4471"/>
                  </a:cubicBezTo>
                  <a:cubicBezTo>
                    <a:pt x="44200" y="4087"/>
                    <a:pt x="44759" y="3984"/>
                    <a:pt x="45339" y="3975"/>
                  </a:cubicBezTo>
                  <a:cubicBezTo>
                    <a:pt x="45442" y="4020"/>
                    <a:pt x="45545" y="4073"/>
                    <a:pt x="45639" y="4140"/>
                  </a:cubicBezTo>
                  <a:lnTo>
                    <a:pt x="45451" y="3975"/>
                  </a:lnTo>
                  <a:cubicBezTo>
                    <a:pt x="45834" y="3975"/>
                    <a:pt x="46230" y="4006"/>
                    <a:pt x="46615" y="4006"/>
                  </a:cubicBezTo>
                  <a:cubicBezTo>
                    <a:pt x="46692" y="4006"/>
                    <a:pt x="46769" y="4005"/>
                    <a:pt x="46845" y="4002"/>
                  </a:cubicBezTo>
                  <a:lnTo>
                    <a:pt x="48086" y="4364"/>
                  </a:lnTo>
                  <a:cubicBezTo>
                    <a:pt x="47908" y="4270"/>
                    <a:pt x="47751" y="4131"/>
                    <a:pt x="47582" y="4006"/>
                  </a:cubicBezTo>
                  <a:cubicBezTo>
                    <a:pt x="47555" y="3984"/>
                    <a:pt x="47519" y="3962"/>
                    <a:pt x="47492" y="3944"/>
                  </a:cubicBezTo>
                  <a:cubicBezTo>
                    <a:pt x="47661" y="3930"/>
                    <a:pt x="47834" y="3924"/>
                    <a:pt x="48011" y="3924"/>
                  </a:cubicBezTo>
                  <a:cubicBezTo>
                    <a:pt x="48582" y="3924"/>
                    <a:pt x="49191" y="3981"/>
                    <a:pt x="49784" y="4002"/>
                  </a:cubicBezTo>
                  <a:cubicBezTo>
                    <a:pt x="49797" y="4006"/>
                    <a:pt x="49815" y="4011"/>
                    <a:pt x="49829" y="4020"/>
                  </a:cubicBezTo>
                  <a:lnTo>
                    <a:pt x="49829" y="4002"/>
                  </a:lnTo>
                  <a:cubicBezTo>
                    <a:pt x="49927" y="4006"/>
                    <a:pt x="50034" y="4006"/>
                    <a:pt x="50132" y="4006"/>
                  </a:cubicBezTo>
                  <a:cubicBezTo>
                    <a:pt x="50300" y="3801"/>
                    <a:pt x="50492" y="3712"/>
                    <a:pt x="50704" y="3712"/>
                  </a:cubicBezTo>
                  <a:cubicBezTo>
                    <a:pt x="50843" y="3712"/>
                    <a:pt x="50991" y="3750"/>
                    <a:pt x="51146" y="3819"/>
                  </a:cubicBezTo>
                  <a:lnTo>
                    <a:pt x="52084" y="3930"/>
                  </a:lnTo>
                  <a:cubicBezTo>
                    <a:pt x="52327" y="4226"/>
                    <a:pt x="52619" y="4307"/>
                    <a:pt x="52931" y="4307"/>
                  </a:cubicBezTo>
                  <a:cubicBezTo>
                    <a:pt x="53309" y="4307"/>
                    <a:pt x="53714" y="4187"/>
                    <a:pt x="54092" y="4187"/>
                  </a:cubicBezTo>
                  <a:cubicBezTo>
                    <a:pt x="54166" y="4187"/>
                    <a:pt x="54238" y="4192"/>
                    <a:pt x="54309" y="4203"/>
                  </a:cubicBezTo>
                  <a:lnTo>
                    <a:pt x="54389" y="4207"/>
                  </a:lnTo>
                  <a:lnTo>
                    <a:pt x="57588" y="4189"/>
                  </a:lnTo>
                  <a:cubicBezTo>
                    <a:pt x="57592" y="4189"/>
                    <a:pt x="57592" y="4198"/>
                    <a:pt x="57601" y="4198"/>
                  </a:cubicBezTo>
                  <a:cubicBezTo>
                    <a:pt x="57629" y="4202"/>
                    <a:pt x="57658" y="4204"/>
                    <a:pt x="57689" y="4204"/>
                  </a:cubicBezTo>
                  <a:cubicBezTo>
                    <a:pt x="57734" y="4204"/>
                    <a:pt x="57783" y="4200"/>
                    <a:pt x="57838" y="4189"/>
                  </a:cubicBezTo>
                  <a:cubicBezTo>
                    <a:pt x="58017" y="4119"/>
                    <a:pt x="58187" y="4091"/>
                    <a:pt x="58352" y="4091"/>
                  </a:cubicBezTo>
                  <a:cubicBezTo>
                    <a:pt x="58898" y="4091"/>
                    <a:pt x="59381" y="4401"/>
                    <a:pt x="59906" y="4511"/>
                  </a:cubicBezTo>
                  <a:cubicBezTo>
                    <a:pt x="60750" y="4422"/>
                    <a:pt x="61590" y="4332"/>
                    <a:pt x="62439" y="4247"/>
                  </a:cubicBezTo>
                  <a:lnTo>
                    <a:pt x="62447" y="4252"/>
                  </a:lnTo>
                  <a:cubicBezTo>
                    <a:pt x="62635" y="4243"/>
                    <a:pt x="62827" y="4234"/>
                    <a:pt x="63015" y="4225"/>
                  </a:cubicBezTo>
                  <a:cubicBezTo>
                    <a:pt x="63207" y="4234"/>
                    <a:pt x="63394" y="4243"/>
                    <a:pt x="63587" y="4252"/>
                  </a:cubicBezTo>
                  <a:lnTo>
                    <a:pt x="63591" y="4247"/>
                  </a:lnTo>
                  <a:cubicBezTo>
                    <a:pt x="64435" y="4337"/>
                    <a:pt x="65275" y="4426"/>
                    <a:pt x="66124" y="4511"/>
                  </a:cubicBezTo>
                  <a:cubicBezTo>
                    <a:pt x="66648" y="4401"/>
                    <a:pt x="67135" y="4087"/>
                    <a:pt x="67677" y="4087"/>
                  </a:cubicBezTo>
                  <a:cubicBezTo>
                    <a:pt x="67843" y="4087"/>
                    <a:pt x="68013" y="4116"/>
                    <a:pt x="68192" y="4189"/>
                  </a:cubicBezTo>
                  <a:cubicBezTo>
                    <a:pt x="68247" y="4200"/>
                    <a:pt x="68299" y="4204"/>
                    <a:pt x="68345" y="4204"/>
                  </a:cubicBezTo>
                  <a:cubicBezTo>
                    <a:pt x="68377" y="4204"/>
                    <a:pt x="68407" y="4202"/>
                    <a:pt x="68433" y="4198"/>
                  </a:cubicBezTo>
                  <a:cubicBezTo>
                    <a:pt x="68438" y="4198"/>
                    <a:pt x="68438" y="4189"/>
                    <a:pt x="68442" y="4189"/>
                  </a:cubicBezTo>
                  <a:lnTo>
                    <a:pt x="71640" y="4207"/>
                  </a:lnTo>
                  <a:cubicBezTo>
                    <a:pt x="71640" y="4207"/>
                    <a:pt x="71725" y="4203"/>
                    <a:pt x="71721" y="4203"/>
                  </a:cubicBezTo>
                  <a:cubicBezTo>
                    <a:pt x="71793" y="4192"/>
                    <a:pt x="71867" y="4187"/>
                    <a:pt x="71941" y="4187"/>
                  </a:cubicBezTo>
                  <a:cubicBezTo>
                    <a:pt x="72321" y="4187"/>
                    <a:pt x="72727" y="4307"/>
                    <a:pt x="73105" y="4307"/>
                  </a:cubicBezTo>
                  <a:cubicBezTo>
                    <a:pt x="73366" y="4307"/>
                    <a:pt x="73613" y="4250"/>
                    <a:pt x="73829" y="4055"/>
                  </a:cubicBezTo>
                  <a:cubicBezTo>
                    <a:pt x="73869" y="4020"/>
                    <a:pt x="73914" y="3979"/>
                    <a:pt x="73950" y="3930"/>
                  </a:cubicBezTo>
                  <a:lnTo>
                    <a:pt x="74888" y="3819"/>
                  </a:lnTo>
                  <a:cubicBezTo>
                    <a:pt x="75041" y="3750"/>
                    <a:pt x="75189" y="3712"/>
                    <a:pt x="75327" y="3712"/>
                  </a:cubicBezTo>
                  <a:cubicBezTo>
                    <a:pt x="75540" y="3712"/>
                    <a:pt x="75732" y="3801"/>
                    <a:pt x="75897" y="4006"/>
                  </a:cubicBezTo>
                  <a:cubicBezTo>
                    <a:pt x="75995" y="4006"/>
                    <a:pt x="76103" y="4006"/>
                    <a:pt x="76205" y="4002"/>
                  </a:cubicBezTo>
                  <a:lnTo>
                    <a:pt x="76205" y="4020"/>
                  </a:lnTo>
                  <a:cubicBezTo>
                    <a:pt x="76214" y="4011"/>
                    <a:pt x="76232" y="4006"/>
                    <a:pt x="76250" y="4002"/>
                  </a:cubicBezTo>
                  <a:cubicBezTo>
                    <a:pt x="76840" y="3981"/>
                    <a:pt x="77448" y="3924"/>
                    <a:pt x="78018" y="3924"/>
                  </a:cubicBezTo>
                  <a:cubicBezTo>
                    <a:pt x="78195" y="3924"/>
                    <a:pt x="78369" y="3930"/>
                    <a:pt x="78537" y="3944"/>
                  </a:cubicBezTo>
                  <a:cubicBezTo>
                    <a:pt x="78510" y="3962"/>
                    <a:pt x="78475" y="3984"/>
                    <a:pt x="78448" y="4006"/>
                  </a:cubicBezTo>
                  <a:cubicBezTo>
                    <a:pt x="78287" y="4136"/>
                    <a:pt x="78131" y="4270"/>
                    <a:pt x="77947" y="4364"/>
                  </a:cubicBezTo>
                  <a:lnTo>
                    <a:pt x="79185" y="4002"/>
                  </a:lnTo>
                  <a:cubicBezTo>
                    <a:pt x="79261" y="4005"/>
                    <a:pt x="79339" y="4006"/>
                    <a:pt x="79416" y="4006"/>
                  </a:cubicBezTo>
                  <a:cubicBezTo>
                    <a:pt x="79802" y="4006"/>
                    <a:pt x="80196" y="3975"/>
                    <a:pt x="80583" y="3975"/>
                  </a:cubicBezTo>
                  <a:lnTo>
                    <a:pt x="80391" y="4140"/>
                  </a:lnTo>
                  <a:cubicBezTo>
                    <a:pt x="80485" y="4073"/>
                    <a:pt x="80592" y="4020"/>
                    <a:pt x="80695" y="3975"/>
                  </a:cubicBezTo>
                  <a:cubicBezTo>
                    <a:pt x="81275" y="3984"/>
                    <a:pt x="81834" y="4078"/>
                    <a:pt x="82334" y="4471"/>
                  </a:cubicBezTo>
                  <a:cubicBezTo>
                    <a:pt x="82597" y="4466"/>
                    <a:pt x="82865" y="4453"/>
                    <a:pt x="83129" y="4448"/>
                  </a:cubicBezTo>
                  <a:cubicBezTo>
                    <a:pt x="83473" y="4386"/>
                    <a:pt x="83821" y="4323"/>
                    <a:pt x="84170" y="4270"/>
                  </a:cubicBezTo>
                  <a:cubicBezTo>
                    <a:pt x="84237" y="4230"/>
                    <a:pt x="84313" y="4203"/>
                    <a:pt x="84389" y="4176"/>
                  </a:cubicBezTo>
                  <a:cubicBezTo>
                    <a:pt x="84388" y="4166"/>
                    <a:pt x="84388" y="4157"/>
                    <a:pt x="84388" y="4148"/>
                  </a:cubicBezTo>
                  <a:lnTo>
                    <a:pt x="84388" y="4148"/>
                  </a:lnTo>
                  <a:cubicBezTo>
                    <a:pt x="84388" y="4157"/>
                    <a:pt x="84388" y="4166"/>
                    <a:pt x="84389" y="4176"/>
                  </a:cubicBezTo>
                  <a:cubicBezTo>
                    <a:pt x="84914" y="4389"/>
                    <a:pt x="85468" y="4479"/>
                    <a:pt x="86042" y="4479"/>
                  </a:cubicBezTo>
                  <a:cubicBezTo>
                    <a:pt x="86107" y="4479"/>
                    <a:pt x="86172" y="4478"/>
                    <a:pt x="86238" y="4475"/>
                  </a:cubicBezTo>
                  <a:lnTo>
                    <a:pt x="92224" y="4069"/>
                  </a:lnTo>
                  <a:lnTo>
                    <a:pt x="92224" y="4069"/>
                  </a:lnTo>
                  <a:cubicBezTo>
                    <a:pt x="92115" y="4070"/>
                    <a:pt x="92007" y="4070"/>
                    <a:pt x="91898" y="4070"/>
                  </a:cubicBezTo>
                  <a:cubicBezTo>
                    <a:pt x="90125" y="4070"/>
                    <a:pt x="88375" y="3927"/>
                    <a:pt x="86624" y="3927"/>
                  </a:cubicBezTo>
                  <a:cubicBezTo>
                    <a:pt x="85954" y="3927"/>
                    <a:pt x="85283" y="3948"/>
                    <a:pt x="84612" y="4006"/>
                  </a:cubicBezTo>
                  <a:cubicBezTo>
                    <a:pt x="84625" y="3609"/>
                    <a:pt x="84643" y="3207"/>
                    <a:pt x="84652" y="2814"/>
                  </a:cubicBezTo>
                  <a:cubicBezTo>
                    <a:pt x="84889" y="2130"/>
                    <a:pt x="84965" y="1813"/>
                    <a:pt x="83826" y="1697"/>
                  </a:cubicBezTo>
                  <a:cubicBezTo>
                    <a:pt x="83620" y="1674"/>
                    <a:pt x="83424" y="1643"/>
                    <a:pt x="83236" y="1612"/>
                  </a:cubicBezTo>
                  <a:lnTo>
                    <a:pt x="83419" y="1451"/>
                  </a:lnTo>
                  <a:cubicBezTo>
                    <a:pt x="82441" y="1441"/>
                    <a:pt x="81481" y="1159"/>
                    <a:pt x="80502" y="1159"/>
                  </a:cubicBezTo>
                  <a:cubicBezTo>
                    <a:pt x="80189" y="1159"/>
                    <a:pt x="79874" y="1188"/>
                    <a:pt x="79556" y="1264"/>
                  </a:cubicBezTo>
                  <a:cubicBezTo>
                    <a:pt x="79631" y="1612"/>
                    <a:pt x="80168" y="1746"/>
                    <a:pt x="80056" y="2175"/>
                  </a:cubicBezTo>
                  <a:cubicBezTo>
                    <a:pt x="80087" y="2224"/>
                    <a:pt x="80118" y="2278"/>
                    <a:pt x="80154" y="2313"/>
                  </a:cubicBezTo>
                  <a:cubicBezTo>
                    <a:pt x="80007" y="2465"/>
                    <a:pt x="79868" y="2621"/>
                    <a:pt x="79721" y="2796"/>
                  </a:cubicBezTo>
                  <a:cubicBezTo>
                    <a:pt x="79561" y="2721"/>
                    <a:pt x="79404" y="2694"/>
                    <a:pt x="79250" y="2694"/>
                  </a:cubicBezTo>
                  <a:cubicBezTo>
                    <a:pt x="78828" y="2694"/>
                    <a:pt x="78420" y="2897"/>
                    <a:pt x="77995" y="2897"/>
                  </a:cubicBezTo>
                  <a:cubicBezTo>
                    <a:pt x="77967" y="2897"/>
                    <a:pt x="77940" y="2896"/>
                    <a:pt x="77912" y="2894"/>
                  </a:cubicBezTo>
                  <a:lnTo>
                    <a:pt x="77912" y="2894"/>
                  </a:lnTo>
                  <a:cubicBezTo>
                    <a:pt x="77912" y="2894"/>
                    <a:pt x="77912" y="2894"/>
                    <a:pt x="77912" y="2894"/>
                  </a:cubicBezTo>
                  <a:cubicBezTo>
                    <a:pt x="77746" y="2872"/>
                    <a:pt x="77586" y="2858"/>
                    <a:pt x="77416" y="2836"/>
                  </a:cubicBezTo>
                  <a:cubicBezTo>
                    <a:pt x="77376" y="2773"/>
                    <a:pt x="77340" y="2724"/>
                    <a:pt x="77300" y="2680"/>
                  </a:cubicBezTo>
                  <a:cubicBezTo>
                    <a:pt x="77666" y="2403"/>
                    <a:pt x="78099" y="2179"/>
                    <a:pt x="78506" y="1947"/>
                  </a:cubicBezTo>
                  <a:lnTo>
                    <a:pt x="78336" y="1777"/>
                  </a:lnTo>
                  <a:lnTo>
                    <a:pt x="78336" y="1777"/>
                  </a:lnTo>
                  <a:cubicBezTo>
                    <a:pt x="78386" y="1780"/>
                    <a:pt x="78436" y="1781"/>
                    <a:pt x="78485" y="1781"/>
                  </a:cubicBezTo>
                  <a:cubicBezTo>
                    <a:pt x="78612" y="1781"/>
                    <a:pt x="78736" y="1773"/>
                    <a:pt x="78859" y="1764"/>
                  </a:cubicBezTo>
                  <a:cubicBezTo>
                    <a:pt x="79292" y="1724"/>
                    <a:pt x="78908" y="1237"/>
                    <a:pt x="78970" y="960"/>
                  </a:cubicBezTo>
                  <a:cubicBezTo>
                    <a:pt x="78792" y="795"/>
                    <a:pt x="78604" y="634"/>
                    <a:pt x="78425" y="473"/>
                  </a:cubicBezTo>
                  <a:cubicBezTo>
                    <a:pt x="77912" y="500"/>
                    <a:pt x="77407" y="522"/>
                    <a:pt x="76893" y="549"/>
                  </a:cubicBezTo>
                  <a:cubicBezTo>
                    <a:pt x="77139" y="857"/>
                    <a:pt x="76429" y="1228"/>
                    <a:pt x="76759" y="1451"/>
                  </a:cubicBezTo>
                  <a:cubicBezTo>
                    <a:pt x="76639" y="1451"/>
                    <a:pt x="76518" y="1456"/>
                    <a:pt x="76402" y="1456"/>
                  </a:cubicBezTo>
                  <a:cubicBezTo>
                    <a:pt x="76332" y="1453"/>
                    <a:pt x="76262" y="1452"/>
                    <a:pt x="76192" y="1452"/>
                  </a:cubicBezTo>
                  <a:cubicBezTo>
                    <a:pt x="75672" y="1452"/>
                    <a:pt x="75148" y="1519"/>
                    <a:pt x="74628" y="1519"/>
                  </a:cubicBezTo>
                  <a:cubicBezTo>
                    <a:pt x="74213" y="1519"/>
                    <a:pt x="73801" y="1476"/>
                    <a:pt x="73396" y="1322"/>
                  </a:cubicBezTo>
                  <a:cubicBezTo>
                    <a:pt x="73373" y="1322"/>
                    <a:pt x="73356" y="1322"/>
                    <a:pt x="73333" y="1317"/>
                  </a:cubicBezTo>
                  <a:cubicBezTo>
                    <a:pt x="73320" y="1299"/>
                    <a:pt x="73297" y="1281"/>
                    <a:pt x="73280" y="1272"/>
                  </a:cubicBezTo>
                  <a:cubicBezTo>
                    <a:pt x="73165" y="998"/>
                    <a:pt x="73013" y="916"/>
                    <a:pt x="72845" y="916"/>
                  </a:cubicBezTo>
                  <a:cubicBezTo>
                    <a:pt x="72594" y="916"/>
                    <a:pt x="72308" y="1100"/>
                    <a:pt x="72058" y="1100"/>
                  </a:cubicBezTo>
                  <a:cubicBezTo>
                    <a:pt x="71988" y="1100"/>
                    <a:pt x="71922" y="1085"/>
                    <a:pt x="71859" y="1049"/>
                  </a:cubicBezTo>
                  <a:lnTo>
                    <a:pt x="71859" y="1049"/>
                  </a:lnTo>
                  <a:cubicBezTo>
                    <a:pt x="71747" y="1348"/>
                    <a:pt x="71913" y="1456"/>
                    <a:pt x="72190" y="1482"/>
                  </a:cubicBezTo>
                  <a:cubicBezTo>
                    <a:pt x="71992" y="1515"/>
                    <a:pt x="71795" y="1526"/>
                    <a:pt x="71598" y="1526"/>
                  </a:cubicBezTo>
                  <a:cubicBezTo>
                    <a:pt x="71527" y="1526"/>
                    <a:pt x="71456" y="1525"/>
                    <a:pt x="71386" y="1523"/>
                  </a:cubicBezTo>
                  <a:cubicBezTo>
                    <a:pt x="71337" y="1438"/>
                    <a:pt x="71296" y="1353"/>
                    <a:pt x="71287" y="1259"/>
                  </a:cubicBezTo>
                  <a:lnTo>
                    <a:pt x="70716" y="1228"/>
                  </a:lnTo>
                  <a:cubicBezTo>
                    <a:pt x="70622" y="1347"/>
                    <a:pt x="70535" y="1389"/>
                    <a:pt x="70451" y="1389"/>
                  </a:cubicBezTo>
                  <a:cubicBezTo>
                    <a:pt x="70241" y="1389"/>
                    <a:pt x="70052" y="1128"/>
                    <a:pt x="69844" y="1128"/>
                  </a:cubicBezTo>
                  <a:cubicBezTo>
                    <a:pt x="69799" y="1128"/>
                    <a:pt x="69753" y="1140"/>
                    <a:pt x="69706" y="1170"/>
                  </a:cubicBezTo>
                  <a:cubicBezTo>
                    <a:pt x="69349" y="1116"/>
                    <a:pt x="68991" y="1058"/>
                    <a:pt x="68630" y="1004"/>
                  </a:cubicBezTo>
                  <a:lnTo>
                    <a:pt x="68630" y="1004"/>
                  </a:lnTo>
                  <a:cubicBezTo>
                    <a:pt x="68634" y="1250"/>
                    <a:pt x="68634" y="1496"/>
                    <a:pt x="68639" y="1741"/>
                  </a:cubicBezTo>
                  <a:cubicBezTo>
                    <a:pt x="68795" y="1791"/>
                    <a:pt x="68965" y="1835"/>
                    <a:pt x="69125" y="1876"/>
                  </a:cubicBezTo>
                  <a:cubicBezTo>
                    <a:pt x="68874" y="2075"/>
                    <a:pt x="68579" y="2156"/>
                    <a:pt x="68253" y="2156"/>
                  </a:cubicBezTo>
                  <a:cubicBezTo>
                    <a:pt x="68046" y="2156"/>
                    <a:pt x="67827" y="2123"/>
                    <a:pt x="67598" y="2068"/>
                  </a:cubicBezTo>
                  <a:cubicBezTo>
                    <a:pt x="67365" y="2103"/>
                    <a:pt x="67124" y="2135"/>
                    <a:pt x="66892" y="2175"/>
                  </a:cubicBezTo>
                  <a:cubicBezTo>
                    <a:pt x="66928" y="2389"/>
                    <a:pt x="67080" y="2443"/>
                    <a:pt x="67249" y="2483"/>
                  </a:cubicBezTo>
                  <a:cubicBezTo>
                    <a:pt x="67196" y="2492"/>
                    <a:pt x="67147" y="2510"/>
                    <a:pt x="67097" y="2523"/>
                  </a:cubicBezTo>
                  <a:cubicBezTo>
                    <a:pt x="66769" y="2727"/>
                    <a:pt x="66423" y="2878"/>
                    <a:pt x="66055" y="2878"/>
                  </a:cubicBezTo>
                  <a:cubicBezTo>
                    <a:pt x="66013" y="2878"/>
                    <a:pt x="65970" y="2876"/>
                    <a:pt x="65927" y="2872"/>
                  </a:cubicBezTo>
                  <a:cubicBezTo>
                    <a:pt x="65970" y="2860"/>
                    <a:pt x="66016" y="2848"/>
                    <a:pt x="66068" y="2848"/>
                  </a:cubicBezTo>
                  <a:cubicBezTo>
                    <a:pt x="66076" y="2848"/>
                    <a:pt x="66084" y="2849"/>
                    <a:pt x="66092" y="2849"/>
                  </a:cubicBezTo>
                  <a:cubicBezTo>
                    <a:pt x="66099" y="2849"/>
                    <a:pt x="66106" y="2850"/>
                    <a:pt x="66112" y="2850"/>
                  </a:cubicBezTo>
                  <a:cubicBezTo>
                    <a:pt x="66652" y="2850"/>
                    <a:pt x="66337" y="2298"/>
                    <a:pt x="66651" y="2148"/>
                  </a:cubicBezTo>
                  <a:cubicBezTo>
                    <a:pt x="66362" y="2000"/>
                    <a:pt x="66091" y="1905"/>
                    <a:pt x="65850" y="1905"/>
                  </a:cubicBezTo>
                  <a:cubicBezTo>
                    <a:pt x="65517" y="1905"/>
                    <a:pt x="65242" y="2087"/>
                    <a:pt x="65061" y="2559"/>
                  </a:cubicBezTo>
                  <a:cubicBezTo>
                    <a:pt x="64976" y="2729"/>
                    <a:pt x="64819" y="2773"/>
                    <a:pt x="64650" y="2800"/>
                  </a:cubicBezTo>
                  <a:cubicBezTo>
                    <a:pt x="64435" y="2760"/>
                    <a:pt x="64221" y="2729"/>
                    <a:pt x="64006" y="2688"/>
                  </a:cubicBezTo>
                  <a:cubicBezTo>
                    <a:pt x="63957" y="2796"/>
                    <a:pt x="63917" y="2894"/>
                    <a:pt x="63863" y="3001"/>
                  </a:cubicBezTo>
                  <a:cubicBezTo>
                    <a:pt x="63752" y="2952"/>
                    <a:pt x="63640" y="2903"/>
                    <a:pt x="63528" y="2858"/>
                  </a:cubicBezTo>
                  <a:cubicBezTo>
                    <a:pt x="63497" y="2903"/>
                    <a:pt x="63470" y="2925"/>
                    <a:pt x="63435" y="2934"/>
                  </a:cubicBezTo>
                  <a:cubicBezTo>
                    <a:pt x="63412" y="2930"/>
                    <a:pt x="63394" y="2925"/>
                    <a:pt x="63372" y="2916"/>
                  </a:cubicBezTo>
                  <a:cubicBezTo>
                    <a:pt x="63359" y="2912"/>
                    <a:pt x="63341" y="2912"/>
                    <a:pt x="63323" y="2907"/>
                  </a:cubicBezTo>
                  <a:cubicBezTo>
                    <a:pt x="63305" y="2889"/>
                    <a:pt x="63292" y="2881"/>
                    <a:pt x="63278" y="2858"/>
                  </a:cubicBezTo>
                  <a:cubicBezTo>
                    <a:pt x="63198" y="2840"/>
                    <a:pt x="63126" y="2827"/>
                    <a:pt x="63050" y="2818"/>
                  </a:cubicBezTo>
                  <a:cubicBezTo>
                    <a:pt x="63033" y="2822"/>
                    <a:pt x="63010" y="2827"/>
                    <a:pt x="62992" y="2827"/>
                  </a:cubicBezTo>
                  <a:cubicBezTo>
                    <a:pt x="62975" y="2822"/>
                    <a:pt x="62957" y="2818"/>
                    <a:pt x="62939" y="2818"/>
                  </a:cubicBezTo>
                  <a:cubicBezTo>
                    <a:pt x="62858" y="2827"/>
                    <a:pt x="62782" y="2840"/>
                    <a:pt x="62711" y="2858"/>
                  </a:cubicBezTo>
                  <a:cubicBezTo>
                    <a:pt x="62693" y="2881"/>
                    <a:pt x="62675" y="2894"/>
                    <a:pt x="62666" y="2907"/>
                  </a:cubicBezTo>
                  <a:cubicBezTo>
                    <a:pt x="62648" y="2912"/>
                    <a:pt x="62631" y="2912"/>
                    <a:pt x="62613" y="2916"/>
                  </a:cubicBezTo>
                  <a:cubicBezTo>
                    <a:pt x="62590" y="2925"/>
                    <a:pt x="62577" y="2930"/>
                    <a:pt x="62555" y="2934"/>
                  </a:cubicBezTo>
                  <a:cubicBezTo>
                    <a:pt x="62519" y="2925"/>
                    <a:pt x="62492" y="2903"/>
                    <a:pt x="62456" y="2858"/>
                  </a:cubicBezTo>
                  <a:cubicBezTo>
                    <a:pt x="62345" y="2907"/>
                    <a:pt x="62233" y="2956"/>
                    <a:pt x="62121" y="3001"/>
                  </a:cubicBezTo>
                  <a:cubicBezTo>
                    <a:pt x="62077" y="2894"/>
                    <a:pt x="62032" y="2796"/>
                    <a:pt x="61983" y="2688"/>
                  </a:cubicBezTo>
                  <a:cubicBezTo>
                    <a:pt x="61764" y="2729"/>
                    <a:pt x="61554" y="2760"/>
                    <a:pt x="61335" y="2800"/>
                  </a:cubicBezTo>
                  <a:cubicBezTo>
                    <a:pt x="61170" y="2773"/>
                    <a:pt x="61014" y="2724"/>
                    <a:pt x="60929" y="2559"/>
                  </a:cubicBezTo>
                  <a:cubicBezTo>
                    <a:pt x="60747" y="2087"/>
                    <a:pt x="60471" y="1905"/>
                    <a:pt x="60137" y="1905"/>
                  </a:cubicBezTo>
                  <a:cubicBezTo>
                    <a:pt x="59896" y="1905"/>
                    <a:pt x="59625" y="2000"/>
                    <a:pt x="59339" y="2148"/>
                  </a:cubicBezTo>
                  <a:cubicBezTo>
                    <a:pt x="59652" y="2298"/>
                    <a:pt x="59333" y="2850"/>
                    <a:pt x="59877" y="2850"/>
                  </a:cubicBezTo>
                  <a:cubicBezTo>
                    <a:pt x="59884" y="2850"/>
                    <a:pt x="59890" y="2849"/>
                    <a:pt x="59897" y="2849"/>
                  </a:cubicBezTo>
                  <a:cubicBezTo>
                    <a:pt x="59904" y="2849"/>
                    <a:pt x="59911" y="2848"/>
                    <a:pt x="59919" y="2848"/>
                  </a:cubicBezTo>
                  <a:cubicBezTo>
                    <a:pt x="59966" y="2848"/>
                    <a:pt x="60016" y="2860"/>
                    <a:pt x="60062" y="2872"/>
                  </a:cubicBezTo>
                  <a:cubicBezTo>
                    <a:pt x="60018" y="2876"/>
                    <a:pt x="59975" y="2878"/>
                    <a:pt x="59932" y="2878"/>
                  </a:cubicBezTo>
                  <a:cubicBezTo>
                    <a:pt x="59559" y="2878"/>
                    <a:pt x="59220" y="2727"/>
                    <a:pt x="58892" y="2523"/>
                  </a:cubicBezTo>
                  <a:cubicBezTo>
                    <a:pt x="58838" y="2510"/>
                    <a:pt x="58789" y="2492"/>
                    <a:pt x="58740" y="2483"/>
                  </a:cubicBezTo>
                  <a:cubicBezTo>
                    <a:pt x="58905" y="2443"/>
                    <a:pt x="59057" y="2389"/>
                    <a:pt x="59097" y="2175"/>
                  </a:cubicBezTo>
                  <a:cubicBezTo>
                    <a:pt x="58861" y="2144"/>
                    <a:pt x="58624" y="2108"/>
                    <a:pt x="58387" y="2068"/>
                  </a:cubicBezTo>
                  <a:cubicBezTo>
                    <a:pt x="58161" y="2119"/>
                    <a:pt x="57941" y="2151"/>
                    <a:pt x="57734" y="2151"/>
                  </a:cubicBezTo>
                  <a:cubicBezTo>
                    <a:pt x="57407" y="2151"/>
                    <a:pt x="57110" y="2073"/>
                    <a:pt x="56864" y="1876"/>
                  </a:cubicBezTo>
                  <a:cubicBezTo>
                    <a:pt x="57025" y="1835"/>
                    <a:pt x="57194" y="1791"/>
                    <a:pt x="57351" y="1741"/>
                  </a:cubicBezTo>
                  <a:cubicBezTo>
                    <a:pt x="57355" y="1496"/>
                    <a:pt x="57355" y="1250"/>
                    <a:pt x="57360" y="1004"/>
                  </a:cubicBezTo>
                  <a:lnTo>
                    <a:pt x="57360" y="1004"/>
                  </a:lnTo>
                  <a:cubicBezTo>
                    <a:pt x="57002" y="1058"/>
                    <a:pt x="56645" y="1116"/>
                    <a:pt x="56283" y="1170"/>
                  </a:cubicBezTo>
                  <a:cubicBezTo>
                    <a:pt x="56236" y="1140"/>
                    <a:pt x="56190" y="1128"/>
                    <a:pt x="56145" y="1128"/>
                  </a:cubicBezTo>
                  <a:cubicBezTo>
                    <a:pt x="55937" y="1128"/>
                    <a:pt x="55746" y="1391"/>
                    <a:pt x="55535" y="1391"/>
                  </a:cubicBezTo>
                  <a:cubicBezTo>
                    <a:pt x="55451" y="1391"/>
                    <a:pt x="55363" y="1348"/>
                    <a:pt x="55269" y="1228"/>
                  </a:cubicBezTo>
                  <a:lnTo>
                    <a:pt x="54702" y="1259"/>
                  </a:lnTo>
                  <a:cubicBezTo>
                    <a:pt x="54697" y="1353"/>
                    <a:pt x="54657" y="1438"/>
                    <a:pt x="54599" y="1523"/>
                  </a:cubicBezTo>
                  <a:cubicBezTo>
                    <a:pt x="54528" y="1525"/>
                    <a:pt x="54458" y="1526"/>
                    <a:pt x="54388" y="1526"/>
                  </a:cubicBezTo>
                  <a:cubicBezTo>
                    <a:pt x="54192" y="1526"/>
                    <a:pt x="53996" y="1515"/>
                    <a:pt x="53795" y="1482"/>
                  </a:cubicBezTo>
                  <a:cubicBezTo>
                    <a:pt x="54072" y="1456"/>
                    <a:pt x="54237" y="1348"/>
                    <a:pt x="54126" y="1049"/>
                  </a:cubicBezTo>
                  <a:lnTo>
                    <a:pt x="54126" y="1049"/>
                  </a:lnTo>
                  <a:cubicBezTo>
                    <a:pt x="54064" y="1085"/>
                    <a:pt x="53997" y="1100"/>
                    <a:pt x="53928" y="1100"/>
                  </a:cubicBezTo>
                  <a:cubicBezTo>
                    <a:pt x="53678" y="1100"/>
                    <a:pt x="53391" y="916"/>
                    <a:pt x="53140" y="916"/>
                  </a:cubicBezTo>
                  <a:cubicBezTo>
                    <a:pt x="52973" y="916"/>
                    <a:pt x="52822" y="998"/>
                    <a:pt x="52710" y="1272"/>
                  </a:cubicBezTo>
                  <a:cubicBezTo>
                    <a:pt x="52692" y="1286"/>
                    <a:pt x="52669" y="1304"/>
                    <a:pt x="52652" y="1317"/>
                  </a:cubicBezTo>
                  <a:cubicBezTo>
                    <a:pt x="52629" y="1317"/>
                    <a:pt x="52616" y="1317"/>
                    <a:pt x="52589" y="1322"/>
                  </a:cubicBezTo>
                  <a:cubicBezTo>
                    <a:pt x="52183" y="1477"/>
                    <a:pt x="51769" y="1521"/>
                    <a:pt x="51352" y="1521"/>
                  </a:cubicBezTo>
                  <a:cubicBezTo>
                    <a:pt x="50829" y="1521"/>
                    <a:pt x="50301" y="1452"/>
                    <a:pt x="49778" y="1452"/>
                  </a:cubicBezTo>
                  <a:cubicBezTo>
                    <a:pt x="49714" y="1452"/>
                    <a:pt x="49651" y="1453"/>
                    <a:pt x="49587" y="1456"/>
                  </a:cubicBezTo>
                  <a:cubicBezTo>
                    <a:pt x="49471" y="1456"/>
                    <a:pt x="49346" y="1451"/>
                    <a:pt x="49230" y="1451"/>
                  </a:cubicBezTo>
                  <a:cubicBezTo>
                    <a:pt x="49561" y="1228"/>
                    <a:pt x="48846" y="857"/>
                    <a:pt x="49096" y="549"/>
                  </a:cubicBezTo>
                  <a:cubicBezTo>
                    <a:pt x="48582" y="522"/>
                    <a:pt x="48073" y="500"/>
                    <a:pt x="47559" y="473"/>
                  </a:cubicBezTo>
                  <a:cubicBezTo>
                    <a:pt x="47381" y="634"/>
                    <a:pt x="47198" y="795"/>
                    <a:pt x="47019" y="960"/>
                  </a:cubicBezTo>
                  <a:cubicBezTo>
                    <a:pt x="47081" y="1237"/>
                    <a:pt x="46693" y="1724"/>
                    <a:pt x="47131" y="1764"/>
                  </a:cubicBezTo>
                  <a:cubicBezTo>
                    <a:pt x="47296" y="1777"/>
                    <a:pt x="47475" y="1777"/>
                    <a:pt x="47649" y="1777"/>
                  </a:cubicBezTo>
                  <a:lnTo>
                    <a:pt x="47483" y="1947"/>
                  </a:lnTo>
                  <a:cubicBezTo>
                    <a:pt x="47890" y="2188"/>
                    <a:pt x="48319" y="2403"/>
                    <a:pt x="48690" y="2680"/>
                  </a:cubicBezTo>
                  <a:cubicBezTo>
                    <a:pt x="48649" y="2724"/>
                    <a:pt x="48609" y="2773"/>
                    <a:pt x="48569" y="2836"/>
                  </a:cubicBezTo>
                  <a:cubicBezTo>
                    <a:pt x="48404" y="2858"/>
                    <a:pt x="48243" y="2872"/>
                    <a:pt x="48073" y="2894"/>
                  </a:cubicBezTo>
                  <a:cubicBezTo>
                    <a:pt x="48073" y="2894"/>
                    <a:pt x="48073" y="2894"/>
                    <a:pt x="48073" y="2894"/>
                  </a:cubicBezTo>
                  <a:lnTo>
                    <a:pt x="48073" y="2894"/>
                  </a:lnTo>
                  <a:cubicBezTo>
                    <a:pt x="48045" y="2896"/>
                    <a:pt x="48018" y="2897"/>
                    <a:pt x="47990" y="2897"/>
                  </a:cubicBezTo>
                  <a:cubicBezTo>
                    <a:pt x="47568" y="2897"/>
                    <a:pt x="47159" y="2694"/>
                    <a:pt x="46736" y="2694"/>
                  </a:cubicBezTo>
                  <a:cubicBezTo>
                    <a:pt x="46581" y="2694"/>
                    <a:pt x="46424" y="2721"/>
                    <a:pt x="46264" y="2796"/>
                  </a:cubicBezTo>
                  <a:cubicBezTo>
                    <a:pt x="46126" y="2621"/>
                    <a:pt x="45987" y="2465"/>
                    <a:pt x="45835" y="2313"/>
                  </a:cubicBezTo>
                  <a:cubicBezTo>
                    <a:pt x="45866" y="2278"/>
                    <a:pt x="45898" y="2224"/>
                    <a:pt x="45929" y="2175"/>
                  </a:cubicBezTo>
                  <a:cubicBezTo>
                    <a:pt x="45817" y="1750"/>
                    <a:pt x="46353" y="1612"/>
                    <a:pt x="46434" y="1264"/>
                  </a:cubicBezTo>
                  <a:cubicBezTo>
                    <a:pt x="46116" y="1188"/>
                    <a:pt x="45800" y="1159"/>
                    <a:pt x="45487" y="1159"/>
                  </a:cubicBezTo>
                  <a:cubicBezTo>
                    <a:pt x="44507" y="1159"/>
                    <a:pt x="43545" y="1441"/>
                    <a:pt x="42570" y="1451"/>
                  </a:cubicBezTo>
                  <a:lnTo>
                    <a:pt x="42753" y="1612"/>
                  </a:lnTo>
                  <a:cubicBezTo>
                    <a:pt x="42557" y="1643"/>
                    <a:pt x="42364" y="1674"/>
                    <a:pt x="42163" y="1697"/>
                  </a:cubicBezTo>
                  <a:cubicBezTo>
                    <a:pt x="41024" y="1813"/>
                    <a:pt x="41100" y="2130"/>
                    <a:pt x="41337" y="2814"/>
                  </a:cubicBezTo>
                  <a:cubicBezTo>
                    <a:pt x="41158" y="2805"/>
                    <a:pt x="40984" y="2800"/>
                    <a:pt x="40806" y="2800"/>
                  </a:cubicBezTo>
                  <a:cubicBezTo>
                    <a:pt x="40305" y="2836"/>
                    <a:pt x="39805" y="2863"/>
                    <a:pt x="39309" y="2894"/>
                  </a:cubicBezTo>
                  <a:cubicBezTo>
                    <a:pt x="39113" y="2760"/>
                    <a:pt x="38733" y="2572"/>
                    <a:pt x="38760" y="2505"/>
                  </a:cubicBezTo>
                  <a:cubicBezTo>
                    <a:pt x="38938" y="2045"/>
                    <a:pt x="39568" y="2282"/>
                    <a:pt x="39939" y="1934"/>
                  </a:cubicBezTo>
                  <a:cubicBezTo>
                    <a:pt x="39769" y="1728"/>
                    <a:pt x="39564" y="1683"/>
                    <a:pt x="39351" y="1683"/>
                  </a:cubicBezTo>
                  <a:cubicBezTo>
                    <a:pt x="39190" y="1683"/>
                    <a:pt x="39025" y="1709"/>
                    <a:pt x="38867" y="1709"/>
                  </a:cubicBezTo>
                  <a:cubicBezTo>
                    <a:pt x="38822" y="1709"/>
                    <a:pt x="38777" y="1707"/>
                    <a:pt x="38733" y="1701"/>
                  </a:cubicBezTo>
                  <a:cubicBezTo>
                    <a:pt x="38371" y="1701"/>
                    <a:pt x="38027" y="1666"/>
                    <a:pt x="37960" y="1255"/>
                  </a:cubicBezTo>
                  <a:cubicBezTo>
                    <a:pt x="37769" y="1307"/>
                    <a:pt x="37575" y="1325"/>
                    <a:pt x="37380" y="1325"/>
                  </a:cubicBezTo>
                  <a:cubicBezTo>
                    <a:pt x="37009" y="1325"/>
                    <a:pt x="36632" y="1262"/>
                    <a:pt x="36261" y="1262"/>
                  </a:cubicBezTo>
                  <a:cubicBezTo>
                    <a:pt x="35966" y="1262"/>
                    <a:pt x="35674" y="1302"/>
                    <a:pt x="35392" y="1442"/>
                  </a:cubicBezTo>
                  <a:cubicBezTo>
                    <a:pt x="34967" y="1813"/>
                    <a:pt x="34543" y="2184"/>
                    <a:pt x="34119" y="2554"/>
                  </a:cubicBezTo>
                  <a:cubicBezTo>
                    <a:pt x="33949" y="2548"/>
                    <a:pt x="33779" y="2546"/>
                    <a:pt x="33608" y="2546"/>
                  </a:cubicBezTo>
                  <a:cubicBezTo>
                    <a:pt x="32824" y="2546"/>
                    <a:pt x="32036" y="2598"/>
                    <a:pt x="31251" y="2598"/>
                  </a:cubicBezTo>
                  <a:cubicBezTo>
                    <a:pt x="30295" y="2598"/>
                    <a:pt x="29344" y="2521"/>
                    <a:pt x="28410" y="2179"/>
                  </a:cubicBezTo>
                  <a:cubicBezTo>
                    <a:pt x="28281" y="2133"/>
                    <a:pt x="28140" y="2117"/>
                    <a:pt x="27992" y="2117"/>
                  </a:cubicBezTo>
                  <a:cubicBezTo>
                    <a:pt x="27714" y="2117"/>
                    <a:pt x="27414" y="2172"/>
                    <a:pt x="27137" y="2175"/>
                  </a:cubicBezTo>
                  <a:cubicBezTo>
                    <a:pt x="27086" y="2229"/>
                    <a:pt x="27030" y="2275"/>
                    <a:pt x="26972" y="2311"/>
                  </a:cubicBezTo>
                  <a:lnTo>
                    <a:pt x="26972" y="2311"/>
                  </a:lnTo>
                  <a:cubicBezTo>
                    <a:pt x="27030" y="2274"/>
                    <a:pt x="27086" y="2227"/>
                    <a:pt x="27137" y="2170"/>
                  </a:cubicBezTo>
                  <a:cubicBezTo>
                    <a:pt x="26771" y="1706"/>
                    <a:pt x="24845" y="2170"/>
                    <a:pt x="26092" y="745"/>
                  </a:cubicBezTo>
                  <a:cubicBezTo>
                    <a:pt x="26092" y="589"/>
                    <a:pt x="26092" y="428"/>
                    <a:pt x="26096" y="272"/>
                  </a:cubicBezTo>
                  <a:cubicBezTo>
                    <a:pt x="25812" y="87"/>
                    <a:pt x="25542" y="1"/>
                    <a:pt x="25281"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3"/>
            <p:cNvSpPr/>
            <p:nvPr/>
          </p:nvSpPr>
          <p:spPr>
            <a:xfrm>
              <a:off x="6236262" y="4736197"/>
              <a:ext cx="213398" cy="1231"/>
            </a:xfrm>
            <a:custGeom>
              <a:avLst/>
              <a:gdLst/>
              <a:ahLst/>
              <a:cxnLst/>
              <a:rect l="l" t="t" r="r" b="b"/>
              <a:pathLst>
                <a:path w="4160" h="24" extrusionOk="0">
                  <a:moveTo>
                    <a:pt x="1" y="1"/>
                  </a:moveTo>
                  <a:lnTo>
                    <a:pt x="1" y="1"/>
                  </a:lnTo>
                  <a:cubicBezTo>
                    <a:pt x="1385" y="10"/>
                    <a:pt x="2774" y="23"/>
                    <a:pt x="4159" y="2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3"/>
            <p:cNvSpPr/>
            <p:nvPr/>
          </p:nvSpPr>
          <p:spPr>
            <a:xfrm>
              <a:off x="7100838" y="435726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3"/>
            <p:cNvSpPr/>
            <p:nvPr/>
          </p:nvSpPr>
          <p:spPr>
            <a:xfrm>
              <a:off x="7216952" y="4569739"/>
              <a:ext cx="110290" cy="36370"/>
            </a:xfrm>
            <a:custGeom>
              <a:avLst/>
              <a:gdLst/>
              <a:ahLst/>
              <a:cxnLst/>
              <a:rect l="l" t="t" r="r" b="b"/>
              <a:pathLst>
                <a:path w="2150" h="709" extrusionOk="0">
                  <a:moveTo>
                    <a:pt x="1151" y="0"/>
                  </a:moveTo>
                  <a:cubicBezTo>
                    <a:pt x="752" y="0"/>
                    <a:pt x="375" y="43"/>
                    <a:pt x="1" y="43"/>
                  </a:cubicBezTo>
                  <a:cubicBezTo>
                    <a:pt x="166" y="262"/>
                    <a:pt x="510" y="378"/>
                    <a:pt x="492" y="709"/>
                  </a:cubicBezTo>
                  <a:cubicBezTo>
                    <a:pt x="849" y="686"/>
                    <a:pt x="1211" y="660"/>
                    <a:pt x="1569" y="637"/>
                  </a:cubicBezTo>
                  <a:cubicBezTo>
                    <a:pt x="1560" y="365"/>
                    <a:pt x="1792" y="267"/>
                    <a:pt x="2149" y="124"/>
                  </a:cubicBezTo>
                  <a:cubicBezTo>
                    <a:pt x="1796" y="27"/>
                    <a:pt x="1467" y="0"/>
                    <a:pt x="115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3"/>
            <p:cNvSpPr/>
            <p:nvPr/>
          </p:nvSpPr>
          <p:spPr>
            <a:xfrm>
              <a:off x="3879385" y="4732094"/>
              <a:ext cx="23648" cy="6925"/>
            </a:xfrm>
            <a:custGeom>
              <a:avLst/>
              <a:gdLst/>
              <a:ahLst/>
              <a:cxnLst/>
              <a:rect l="l" t="t" r="r" b="b"/>
              <a:pathLst>
                <a:path w="461" h="135" extrusionOk="0">
                  <a:moveTo>
                    <a:pt x="0" y="1"/>
                  </a:moveTo>
                  <a:lnTo>
                    <a:pt x="0" y="1"/>
                  </a:lnTo>
                  <a:cubicBezTo>
                    <a:pt x="139" y="72"/>
                    <a:pt x="282" y="130"/>
                    <a:pt x="460" y="135"/>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3"/>
            <p:cNvSpPr/>
            <p:nvPr/>
          </p:nvSpPr>
          <p:spPr>
            <a:xfrm>
              <a:off x="5836199" y="4475249"/>
              <a:ext cx="148045" cy="85821"/>
            </a:xfrm>
            <a:custGeom>
              <a:avLst/>
              <a:gdLst/>
              <a:ahLst/>
              <a:cxnLst/>
              <a:rect l="l" t="t" r="r" b="b"/>
              <a:pathLst>
                <a:path w="2886" h="1673" extrusionOk="0">
                  <a:moveTo>
                    <a:pt x="1300" y="0"/>
                  </a:moveTo>
                  <a:lnTo>
                    <a:pt x="1300" y="0"/>
                  </a:lnTo>
                  <a:cubicBezTo>
                    <a:pt x="1332" y="358"/>
                    <a:pt x="1099" y="469"/>
                    <a:pt x="751" y="474"/>
                  </a:cubicBezTo>
                  <a:cubicBezTo>
                    <a:pt x="514" y="545"/>
                    <a:pt x="268" y="621"/>
                    <a:pt x="27" y="697"/>
                  </a:cubicBezTo>
                  <a:cubicBezTo>
                    <a:pt x="14" y="755"/>
                    <a:pt x="9" y="809"/>
                    <a:pt x="0" y="867"/>
                  </a:cubicBezTo>
                  <a:cubicBezTo>
                    <a:pt x="117" y="894"/>
                    <a:pt x="237" y="920"/>
                    <a:pt x="358" y="947"/>
                  </a:cubicBezTo>
                  <a:cubicBezTo>
                    <a:pt x="365" y="947"/>
                    <a:pt x="372" y="947"/>
                    <a:pt x="379" y="947"/>
                  </a:cubicBezTo>
                  <a:cubicBezTo>
                    <a:pt x="815" y="947"/>
                    <a:pt x="375" y="1673"/>
                    <a:pt x="811" y="1673"/>
                  </a:cubicBezTo>
                  <a:cubicBezTo>
                    <a:pt x="872" y="1673"/>
                    <a:pt x="950" y="1659"/>
                    <a:pt x="1050" y="1626"/>
                  </a:cubicBezTo>
                  <a:cubicBezTo>
                    <a:pt x="1139" y="1550"/>
                    <a:pt x="1229" y="1483"/>
                    <a:pt x="1318" y="1412"/>
                  </a:cubicBezTo>
                  <a:cubicBezTo>
                    <a:pt x="1396" y="1248"/>
                    <a:pt x="1483" y="1194"/>
                    <a:pt x="1575" y="1194"/>
                  </a:cubicBezTo>
                  <a:cubicBezTo>
                    <a:pt x="1761" y="1194"/>
                    <a:pt x="1966" y="1417"/>
                    <a:pt x="2153" y="1417"/>
                  </a:cubicBezTo>
                  <a:cubicBezTo>
                    <a:pt x="2207" y="1417"/>
                    <a:pt x="2260" y="1398"/>
                    <a:pt x="2310" y="1349"/>
                  </a:cubicBezTo>
                  <a:cubicBezTo>
                    <a:pt x="2502" y="1117"/>
                    <a:pt x="2694" y="880"/>
                    <a:pt x="2886" y="648"/>
                  </a:cubicBezTo>
                  <a:cubicBezTo>
                    <a:pt x="2685" y="451"/>
                    <a:pt x="2287" y="398"/>
                    <a:pt x="2332" y="23"/>
                  </a:cubicBezTo>
                  <a:lnTo>
                    <a:pt x="2332" y="23"/>
                  </a:lnTo>
                  <a:cubicBezTo>
                    <a:pt x="2161" y="78"/>
                    <a:pt x="1997" y="398"/>
                    <a:pt x="1827" y="398"/>
                  </a:cubicBezTo>
                  <a:cubicBezTo>
                    <a:pt x="1735" y="398"/>
                    <a:pt x="1643" y="306"/>
                    <a:pt x="1546" y="31"/>
                  </a:cubicBezTo>
                  <a:cubicBezTo>
                    <a:pt x="1461" y="31"/>
                    <a:pt x="1376" y="23"/>
                    <a:pt x="1300"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3"/>
            <p:cNvSpPr/>
            <p:nvPr/>
          </p:nvSpPr>
          <p:spPr>
            <a:xfrm>
              <a:off x="5902885" y="4474993"/>
              <a:ext cx="256" cy="256"/>
            </a:xfrm>
            <a:custGeom>
              <a:avLst/>
              <a:gdLst/>
              <a:ahLst/>
              <a:cxnLst/>
              <a:rect l="l" t="t" r="r" b="b"/>
              <a:pathLst>
                <a:path w="5" h="5" extrusionOk="0">
                  <a:moveTo>
                    <a:pt x="0" y="1"/>
                  </a:moveTo>
                  <a:cubicBezTo>
                    <a:pt x="0" y="3"/>
                    <a:pt x="1" y="4"/>
                    <a:pt x="2" y="4"/>
                  </a:cubicBezTo>
                  <a:cubicBezTo>
                    <a:pt x="2" y="4"/>
                    <a:pt x="2" y="3"/>
                    <a:pt x="0" y="1"/>
                  </a:cubicBezTo>
                  <a:lnTo>
                    <a:pt x="0" y="1"/>
                  </a:lnTo>
                  <a:cubicBezTo>
                    <a:pt x="2" y="2"/>
                    <a:pt x="3" y="3"/>
                    <a:pt x="3" y="3"/>
                  </a:cubicBezTo>
                  <a:cubicBezTo>
                    <a:pt x="4" y="3"/>
                    <a:pt x="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3"/>
            <p:cNvSpPr/>
            <p:nvPr/>
          </p:nvSpPr>
          <p:spPr>
            <a:xfrm>
              <a:off x="6829508" y="4558864"/>
              <a:ext cx="28675" cy="23186"/>
            </a:xfrm>
            <a:custGeom>
              <a:avLst/>
              <a:gdLst/>
              <a:ahLst/>
              <a:cxnLst/>
              <a:rect l="l" t="t" r="r" b="b"/>
              <a:pathLst>
                <a:path w="559" h="452" extrusionOk="0">
                  <a:moveTo>
                    <a:pt x="550" y="1"/>
                  </a:moveTo>
                  <a:lnTo>
                    <a:pt x="0" y="251"/>
                  </a:lnTo>
                  <a:cubicBezTo>
                    <a:pt x="14" y="318"/>
                    <a:pt x="31" y="385"/>
                    <a:pt x="58" y="452"/>
                  </a:cubicBezTo>
                  <a:cubicBezTo>
                    <a:pt x="224" y="380"/>
                    <a:pt x="389" y="313"/>
                    <a:pt x="559" y="246"/>
                  </a:cubicBezTo>
                  <a:cubicBezTo>
                    <a:pt x="559" y="161"/>
                    <a:pt x="550" y="85"/>
                    <a:pt x="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3"/>
            <p:cNvSpPr/>
            <p:nvPr/>
          </p:nvSpPr>
          <p:spPr>
            <a:xfrm>
              <a:off x="4686385" y="4630833"/>
              <a:ext cx="11285" cy="15389"/>
            </a:xfrm>
            <a:custGeom>
              <a:avLst/>
              <a:gdLst/>
              <a:ahLst/>
              <a:cxnLst/>
              <a:rect l="l" t="t" r="r" b="b"/>
              <a:pathLst>
                <a:path w="220" h="300" extrusionOk="0">
                  <a:moveTo>
                    <a:pt x="202" y="0"/>
                  </a:moveTo>
                  <a:lnTo>
                    <a:pt x="202" y="0"/>
                  </a:lnTo>
                  <a:cubicBezTo>
                    <a:pt x="1" y="112"/>
                    <a:pt x="112" y="206"/>
                    <a:pt x="220" y="299"/>
                  </a:cubicBezTo>
                  <a:lnTo>
                    <a:pt x="202" y="0"/>
                  </a:ln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3"/>
            <p:cNvSpPr/>
            <p:nvPr/>
          </p:nvSpPr>
          <p:spPr>
            <a:xfrm>
              <a:off x="6699573" y="4528444"/>
              <a:ext cx="12414" cy="5335"/>
            </a:xfrm>
            <a:custGeom>
              <a:avLst/>
              <a:gdLst/>
              <a:ahLst/>
              <a:cxnLst/>
              <a:rect l="l" t="t" r="r" b="b"/>
              <a:pathLst>
                <a:path w="242" h="104" extrusionOk="0">
                  <a:moveTo>
                    <a:pt x="117" y="1"/>
                  </a:moveTo>
                  <a:cubicBezTo>
                    <a:pt x="78" y="1"/>
                    <a:pt x="40" y="32"/>
                    <a:pt x="1" y="98"/>
                  </a:cubicBezTo>
                  <a:lnTo>
                    <a:pt x="121" y="102"/>
                  </a:lnTo>
                  <a:cubicBezTo>
                    <a:pt x="121" y="103"/>
                    <a:pt x="126" y="103"/>
                    <a:pt x="134" y="103"/>
                  </a:cubicBezTo>
                  <a:cubicBezTo>
                    <a:pt x="165" y="103"/>
                    <a:pt x="242" y="98"/>
                    <a:pt x="242" y="98"/>
                  </a:cubicBezTo>
                  <a:cubicBezTo>
                    <a:pt x="199" y="34"/>
                    <a:pt x="158"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3"/>
            <p:cNvSpPr/>
            <p:nvPr/>
          </p:nvSpPr>
          <p:spPr>
            <a:xfrm>
              <a:off x="6833434" y="4375059"/>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3"/>
            <p:cNvSpPr/>
            <p:nvPr/>
          </p:nvSpPr>
          <p:spPr>
            <a:xfrm>
              <a:off x="6144214" y="452278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3"/>
            <p:cNvSpPr/>
            <p:nvPr/>
          </p:nvSpPr>
          <p:spPr>
            <a:xfrm>
              <a:off x="5948275" y="4425264"/>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3"/>
            <p:cNvSpPr/>
            <p:nvPr/>
          </p:nvSpPr>
          <p:spPr>
            <a:xfrm>
              <a:off x="6430424" y="4409613"/>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3"/>
            <p:cNvSpPr/>
            <p:nvPr/>
          </p:nvSpPr>
          <p:spPr>
            <a:xfrm>
              <a:off x="6505552" y="4470018"/>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3"/>
            <p:cNvSpPr/>
            <p:nvPr/>
          </p:nvSpPr>
          <p:spPr>
            <a:xfrm>
              <a:off x="6849509" y="4471276"/>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3"/>
            <p:cNvSpPr/>
            <p:nvPr/>
          </p:nvSpPr>
          <p:spPr>
            <a:xfrm>
              <a:off x="2885899" y="4507228"/>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3"/>
            <p:cNvSpPr/>
            <p:nvPr/>
          </p:nvSpPr>
          <p:spPr>
            <a:xfrm>
              <a:off x="3578581" y="4438947"/>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0" name="Google Shape;6970;p43"/>
          <p:cNvGrpSpPr/>
          <p:nvPr/>
        </p:nvGrpSpPr>
        <p:grpSpPr>
          <a:xfrm rot="166620">
            <a:off x="2136206" y="1047333"/>
            <a:ext cx="1141834" cy="795029"/>
            <a:chOff x="4797526" y="1274921"/>
            <a:chExt cx="1352577" cy="941764"/>
          </a:xfrm>
        </p:grpSpPr>
        <p:sp>
          <p:nvSpPr>
            <p:cNvPr id="6971" name="Google Shape;6971;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1" name="Google Shape;6981;p43"/>
          <p:cNvGrpSpPr/>
          <p:nvPr/>
        </p:nvGrpSpPr>
        <p:grpSpPr>
          <a:xfrm rot="-166620" flipH="1">
            <a:off x="6061581" y="1047333"/>
            <a:ext cx="1141834" cy="795029"/>
            <a:chOff x="4797526" y="1274921"/>
            <a:chExt cx="1352577" cy="941764"/>
          </a:xfrm>
        </p:grpSpPr>
        <p:sp>
          <p:nvSpPr>
            <p:cNvPr id="6982" name="Google Shape;6982;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800" y="1705046"/>
            <a:ext cx="7710300" cy="1430039"/>
          </a:xfrm>
        </p:spPr>
        <p:txBody>
          <a:bodyPr/>
          <a:lstStyle/>
          <a:p>
            <a:pPr marL="114300" indent="0" algn="just">
              <a:buNone/>
            </a:pPr>
            <a:r>
              <a:rPr lang="fr-FR" b="1" dirty="0"/>
              <a:t>-Tu peux décider d’arrêter la section à la fin de ton année de première et tu réintégreras une classe standard l’année suivante. </a:t>
            </a:r>
          </a:p>
          <a:p>
            <a:pPr marL="114300" indent="0" algn="just">
              <a:buNone/>
            </a:pPr>
            <a:endParaRPr lang="fr-FR" b="1" dirty="0"/>
          </a:p>
          <a:p>
            <a:pPr marL="114300" indent="0" algn="just">
              <a:buNone/>
            </a:pPr>
            <a:r>
              <a:rPr lang="fr-FR" b="1" dirty="0"/>
              <a:t>-Tu peux décider de ne pas présenter le Baccalauréat Français International en classe de terminale et de présenter à la place le baccalauréat ordinaire. Mais attention tu perds les bénéfices liés à l’obtention du BFI pour ta poursuite d’études sur </a:t>
            </a:r>
            <a:r>
              <a:rPr lang="fr-FR" b="1" dirty="0" err="1"/>
              <a:t>parcoursup</a:t>
            </a:r>
            <a:r>
              <a:rPr lang="fr-FR" b="1" dirty="0"/>
              <a:t> dans ce cas là. </a:t>
            </a:r>
          </a:p>
        </p:txBody>
      </p:sp>
      <p:pic>
        <p:nvPicPr>
          <p:cNvPr id="4" name="Image 3"/>
          <p:cNvPicPr>
            <a:picLocks noChangeAspect="1"/>
          </p:cNvPicPr>
          <p:nvPr/>
        </p:nvPicPr>
        <p:blipFill>
          <a:blip r:embed="rId2"/>
          <a:stretch>
            <a:fillRect/>
          </a:stretch>
        </p:blipFill>
        <p:spPr>
          <a:xfrm>
            <a:off x="3247095" y="268909"/>
            <a:ext cx="1730542" cy="1443272"/>
          </a:xfrm>
          <a:prstGeom prst="rect">
            <a:avLst/>
          </a:prstGeom>
        </p:spPr>
      </p:pic>
    </p:spTree>
    <p:extLst>
      <p:ext uri="{BB962C8B-B14F-4D97-AF65-F5344CB8AC3E}">
        <p14:creationId xmlns:p14="http://schemas.microsoft.com/office/powerpoint/2010/main" val="1398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4746A6-B831-589F-0A7E-575EB649D75E}"/>
              </a:ext>
            </a:extLst>
          </p:cNvPr>
          <p:cNvSpPr txBox="1"/>
          <p:nvPr/>
        </p:nvSpPr>
        <p:spPr>
          <a:xfrm>
            <a:off x="2084832" y="365760"/>
            <a:ext cx="5431536" cy="369332"/>
          </a:xfrm>
          <a:prstGeom prst="rect">
            <a:avLst/>
          </a:prstGeom>
          <a:noFill/>
        </p:spPr>
        <p:txBody>
          <a:bodyPr wrap="square" rtlCol="0">
            <a:spAutoFit/>
          </a:bodyPr>
          <a:lstStyle/>
          <a:p>
            <a:r>
              <a:rPr lang="fr-NC" sz="1800" b="1" dirty="0">
                <a:solidFill>
                  <a:schemeClr val="tx1"/>
                </a:solidFill>
              </a:rPr>
              <a:t>ACL (Approfondissement Culturel et Littéraire)</a:t>
            </a:r>
          </a:p>
        </p:txBody>
      </p:sp>
      <p:sp>
        <p:nvSpPr>
          <p:cNvPr id="3" name="ZoneTexte 2">
            <a:extLst>
              <a:ext uri="{FF2B5EF4-FFF2-40B4-BE49-F238E27FC236}">
                <a16:creationId xmlns:a16="http://schemas.microsoft.com/office/drawing/2014/main" id="{9C244471-2301-121D-0964-10B6BCBA67FB}"/>
              </a:ext>
            </a:extLst>
          </p:cNvPr>
          <p:cNvSpPr txBox="1"/>
          <p:nvPr/>
        </p:nvSpPr>
        <p:spPr>
          <a:xfrm>
            <a:off x="1536192" y="1527048"/>
            <a:ext cx="5630067" cy="1169551"/>
          </a:xfrm>
          <a:prstGeom prst="rect">
            <a:avLst/>
          </a:prstGeom>
          <a:noFill/>
        </p:spPr>
        <p:txBody>
          <a:bodyPr wrap="none" rtlCol="0">
            <a:spAutoFit/>
          </a:bodyPr>
          <a:lstStyle/>
          <a:p>
            <a:r>
              <a:rPr lang="fr-NC" b="1" dirty="0">
                <a:solidFill>
                  <a:schemeClr val="tx1"/>
                </a:solidFill>
              </a:rPr>
              <a:t>-démarche pédagogique innovante &amp; motivante</a:t>
            </a:r>
          </a:p>
          <a:p>
            <a:r>
              <a:rPr lang="fr-NC" b="1" dirty="0">
                <a:solidFill>
                  <a:schemeClr val="tx1"/>
                </a:solidFill>
              </a:rPr>
              <a:t>	-travaux de groupe nombreux</a:t>
            </a:r>
          </a:p>
          <a:p>
            <a:r>
              <a:rPr lang="fr-NC" b="1" dirty="0">
                <a:solidFill>
                  <a:schemeClr val="tx1"/>
                </a:solidFill>
              </a:rPr>
              <a:t>	-démarche de projet </a:t>
            </a:r>
          </a:p>
          <a:p>
            <a:r>
              <a:rPr lang="fr-NC" b="1" dirty="0">
                <a:solidFill>
                  <a:schemeClr val="tx1"/>
                </a:solidFill>
              </a:rPr>
              <a:t>	-élèves encouragés à partager leurs idées et débattre</a:t>
            </a:r>
          </a:p>
          <a:p>
            <a:r>
              <a:rPr lang="fr-NC" b="1" dirty="0">
                <a:solidFill>
                  <a:schemeClr val="tx1"/>
                </a:solidFill>
              </a:rPr>
              <a:t>	</a:t>
            </a:r>
          </a:p>
        </p:txBody>
      </p:sp>
      <p:sp>
        <p:nvSpPr>
          <p:cNvPr id="4" name="ZoneTexte 3">
            <a:extLst>
              <a:ext uri="{FF2B5EF4-FFF2-40B4-BE49-F238E27FC236}">
                <a16:creationId xmlns:a16="http://schemas.microsoft.com/office/drawing/2014/main" id="{7A868172-71DE-99B9-1548-65E6186C3237}"/>
              </a:ext>
            </a:extLst>
          </p:cNvPr>
          <p:cNvSpPr txBox="1"/>
          <p:nvPr/>
        </p:nvSpPr>
        <p:spPr>
          <a:xfrm>
            <a:off x="1536191" y="2571750"/>
            <a:ext cx="7004305" cy="1600438"/>
          </a:xfrm>
          <a:prstGeom prst="rect">
            <a:avLst/>
          </a:prstGeom>
          <a:noFill/>
        </p:spPr>
        <p:txBody>
          <a:bodyPr wrap="square" rtlCol="0">
            <a:spAutoFit/>
          </a:bodyPr>
          <a:lstStyle/>
          <a:p>
            <a:r>
              <a:rPr lang="fr-NC" b="1" dirty="0">
                <a:solidFill>
                  <a:schemeClr val="tx1"/>
                </a:solidFill>
              </a:rPr>
              <a:t>-diversité des objets d’étude: </a:t>
            </a:r>
            <a:r>
              <a:rPr lang="fr-FR" b="1" dirty="0" err="1">
                <a:solidFill>
                  <a:schemeClr val="tx1"/>
                </a:solidFill>
              </a:rPr>
              <a:t>œ</a:t>
            </a:r>
            <a:r>
              <a:rPr lang="fr-NC" b="1" dirty="0">
                <a:solidFill>
                  <a:schemeClr val="tx1"/>
                </a:solidFill>
              </a:rPr>
              <a:t>uvres complètes ou extraits, genres différents (roman, poèsie, théâtre), arts visuels (photographie, peinture, affiche), documents civilisationnels (lettre, discours, article…)</a:t>
            </a:r>
          </a:p>
          <a:p>
            <a:endParaRPr lang="fr-NC" b="1" dirty="0">
              <a:solidFill>
                <a:schemeClr val="tx1"/>
              </a:solidFill>
            </a:endParaRPr>
          </a:p>
          <a:p>
            <a:r>
              <a:rPr lang="fr-NC" b="1" dirty="0">
                <a:solidFill>
                  <a:schemeClr val="tx1"/>
                </a:solidFill>
              </a:rPr>
              <a:t>-diversité des activités: commentaire, essai, exposé oral, talk show, creative writing, mise en scène, activité de réécriture, discours….</a:t>
            </a:r>
          </a:p>
          <a:p>
            <a:r>
              <a:rPr lang="fr-NC" b="1" dirty="0">
                <a:solidFill>
                  <a:schemeClr val="tx1"/>
                </a:solidFill>
              </a:rPr>
              <a:t>	</a:t>
            </a:r>
          </a:p>
        </p:txBody>
      </p:sp>
      <p:sp>
        <p:nvSpPr>
          <p:cNvPr id="5" name="ZoneTexte 4">
            <a:extLst>
              <a:ext uri="{FF2B5EF4-FFF2-40B4-BE49-F238E27FC236}">
                <a16:creationId xmlns:a16="http://schemas.microsoft.com/office/drawing/2014/main" id="{BF50ABBC-1A53-84BB-D4B1-D31172D591B5}"/>
              </a:ext>
            </a:extLst>
          </p:cNvPr>
          <p:cNvSpPr txBox="1"/>
          <p:nvPr/>
        </p:nvSpPr>
        <p:spPr>
          <a:xfrm>
            <a:off x="1536191" y="4172188"/>
            <a:ext cx="7004305" cy="523220"/>
          </a:xfrm>
          <a:prstGeom prst="rect">
            <a:avLst/>
          </a:prstGeom>
          <a:noFill/>
        </p:spPr>
        <p:txBody>
          <a:bodyPr wrap="square" rtlCol="0">
            <a:spAutoFit/>
          </a:bodyPr>
          <a:lstStyle/>
          <a:p>
            <a:r>
              <a:rPr lang="fr-NC" b="1" dirty="0">
                <a:solidFill>
                  <a:schemeClr val="tx1"/>
                </a:solidFill>
              </a:rPr>
              <a:t>-un programme libre en 2nde </a:t>
            </a:r>
          </a:p>
          <a:p>
            <a:r>
              <a:rPr lang="fr-NC" b="1" dirty="0">
                <a:solidFill>
                  <a:schemeClr val="tx1"/>
                </a:solidFill>
              </a:rPr>
              <a:t>-un programme limitatif (obligatoire) en 1ère et Tale + un programme libre	</a:t>
            </a:r>
          </a:p>
        </p:txBody>
      </p:sp>
      <p:pic>
        <p:nvPicPr>
          <p:cNvPr id="1026" name="Picture 2" descr="Home - Australian Literature - Library Guides at University ...">
            <a:extLst>
              <a:ext uri="{FF2B5EF4-FFF2-40B4-BE49-F238E27FC236}">
                <a16:creationId xmlns:a16="http://schemas.microsoft.com/office/drawing/2014/main" id="{695EFDCC-2853-8B0F-A350-B73B7228E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683" y="701253"/>
            <a:ext cx="1901951" cy="18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3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C327-5F56-6D94-B906-152CA865EDF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B4603A5-027B-DF77-BB29-0A0090347736}"/>
              </a:ext>
            </a:extLst>
          </p:cNvPr>
          <p:cNvSpPr txBox="1"/>
          <p:nvPr/>
        </p:nvSpPr>
        <p:spPr>
          <a:xfrm>
            <a:off x="987551" y="1161288"/>
            <a:ext cx="5431536" cy="369332"/>
          </a:xfrm>
          <a:prstGeom prst="rect">
            <a:avLst/>
          </a:prstGeom>
          <a:noFill/>
        </p:spPr>
        <p:txBody>
          <a:bodyPr wrap="square" rtlCol="0">
            <a:spAutoFit/>
          </a:bodyPr>
          <a:lstStyle/>
          <a:p>
            <a:pPr algn="ctr"/>
            <a:r>
              <a:rPr lang="fr-NC" sz="1800" b="1" dirty="0">
                <a:solidFill>
                  <a:schemeClr val="tx1"/>
                </a:solidFill>
              </a:rPr>
              <a:t>ACL en 2nde</a:t>
            </a:r>
          </a:p>
        </p:txBody>
      </p:sp>
      <p:sp>
        <p:nvSpPr>
          <p:cNvPr id="3" name="ZoneTexte 2">
            <a:extLst>
              <a:ext uri="{FF2B5EF4-FFF2-40B4-BE49-F238E27FC236}">
                <a16:creationId xmlns:a16="http://schemas.microsoft.com/office/drawing/2014/main" id="{7CE3B71B-21E2-AE80-7142-EDEA11DBF36C}"/>
              </a:ext>
            </a:extLst>
          </p:cNvPr>
          <p:cNvSpPr txBox="1"/>
          <p:nvPr/>
        </p:nvSpPr>
        <p:spPr>
          <a:xfrm>
            <a:off x="987551" y="2093976"/>
            <a:ext cx="6655989" cy="2031325"/>
          </a:xfrm>
          <a:prstGeom prst="rect">
            <a:avLst/>
          </a:prstGeom>
          <a:noFill/>
        </p:spPr>
        <p:txBody>
          <a:bodyPr wrap="none" rtlCol="0">
            <a:spAutoFit/>
          </a:bodyPr>
          <a:lstStyle/>
          <a:p>
            <a:r>
              <a:rPr lang="fr-NC" b="1" dirty="0">
                <a:solidFill>
                  <a:schemeClr val="tx1"/>
                </a:solidFill>
              </a:rPr>
              <a:t>Plusieurs objectifs:</a:t>
            </a:r>
          </a:p>
          <a:p>
            <a:endParaRPr lang="fr-NC" b="1" dirty="0">
              <a:solidFill>
                <a:schemeClr val="tx1"/>
              </a:solidFill>
            </a:endParaRPr>
          </a:p>
          <a:p>
            <a:r>
              <a:rPr lang="fr-NC" b="1" dirty="0">
                <a:solidFill>
                  <a:schemeClr val="tx1"/>
                </a:solidFill>
              </a:rPr>
              <a:t>    -acquérir des repères culturels et littéraires </a:t>
            </a:r>
          </a:p>
          <a:p>
            <a:endParaRPr lang="fr-NC" b="1" dirty="0">
              <a:solidFill>
                <a:schemeClr val="tx1"/>
              </a:solidFill>
            </a:endParaRPr>
          </a:p>
          <a:p>
            <a:r>
              <a:rPr lang="fr-NC" b="1" dirty="0">
                <a:solidFill>
                  <a:schemeClr val="tx1"/>
                </a:solidFill>
              </a:rPr>
              <a:t>    -poser les jalons de l’analyse littéraire (essai et commentaire)</a:t>
            </a:r>
          </a:p>
          <a:p>
            <a:endParaRPr lang="fr-NC" b="1" dirty="0">
              <a:solidFill>
                <a:schemeClr val="tx1"/>
              </a:solidFill>
            </a:endParaRPr>
          </a:p>
          <a:p>
            <a:r>
              <a:rPr lang="fr-NC" b="1" dirty="0">
                <a:solidFill>
                  <a:schemeClr val="tx1"/>
                </a:solidFill>
              </a:rPr>
              <a:t>    -développer le goût de lire (des </a:t>
            </a:r>
            <a:r>
              <a:rPr lang="fr-FR" b="1" dirty="0" err="1">
                <a:solidFill>
                  <a:schemeClr val="tx1"/>
                </a:solidFill>
              </a:rPr>
              <a:t>œ</a:t>
            </a:r>
            <a:r>
              <a:rPr lang="fr-NC" b="1" dirty="0">
                <a:solidFill>
                  <a:schemeClr val="tx1"/>
                </a:solidFill>
              </a:rPr>
              <a:t>uvres complètes)</a:t>
            </a:r>
          </a:p>
          <a:p>
            <a:endParaRPr lang="fr-NC" b="1" dirty="0">
              <a:solidFill>
                <a:schemeClr val="tx1"/>
              </a:solidFill>
            </a:endParaRPr>
          </a:p>
          <a:p>
            <a:r>
              <a:rPr lang="fr-NC" b="1" dirty="0">
                <a:solidFill>
                  <a:schemeClr val="tx1"/>
                </a:solidFill>
              </a:rPr>
              <a:t>    -renforcer la mâitrise de la langue et notamment le vocabulaire technique </a:t>
            </a:r>
          </a:p>
        </p:txBody>
      </p:sp>
    </p:spTree>
    <p:extLst>
      <p:ext uri="{BB962C8B-B14F-4D97-AF65-F5344CB8AC3E}">
        <p14:creationId xmlns:p14="http://schemas.microsoft.com/office/powerpoint/2010/main" val="244345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042" y="84415"/>
            <a:ext cx="7710300" cy="572700"/>
          </a:xfrm>
        </p:spPr>
        <p:txBody>
          <a:bodyPr/>
          <a:lstStyle/>
          <a:p>
            <a:r>
              <a:rPr lang="fr-FR" dirty="0"/>
              <a:t>LE BAC INTERNATIONAL (BFI)</a:t>
            </a:r>
          </a:p>
        </p:txBody>
      </p:sp>
      <p:pic>
        <p:nvPicPr>
          <p:cNvPr id="4" name="Image 3"/>
          <p:cNvPicPr>
            <a:picLocks noChangeAspect="1"/>
          </p:cNvPicPr>
          <p:nvPr/>
        </p:nvPicPr>
        <p:blipFill>
          <a:blip r:embed="rId2"/>
          <a:stretch>
            <a:fillRect/>
          </a:stretch>
        </p:blipFill>
        <p:spPr>
          <a:xfrm>
            <a:off x="1420872" y="756489"/>
            <a:ext cx="5724640" cy="1719221"/>
          </a:xfrm>
          <a:prstGeom prst="rect">
            <a:avLst/>
          </a:prstGeom>
        </p:spPr>
      </p:pic>
      <p:sp>
        <p:nvSpPr>
          <p:cNvPr id="5" name="ZoneTexte 4"/>
          <p:cNvSpPr txBox="1"/>
          <p:nvPr/>
        </p:nvSpPr>
        <p:spPr>
          <a:xfrm>
            <a:off x="563765" y="2575084"/>
            <a:ext cx="3433953" cy="1846659"/>
          </a:xfrm>
          <a:prstGeom prst="rect">
            <a:avLst/>
          </a:prstGeom>
          <a:noFill/>
        </p:spPr>
        <p:txBody>
          <a:bodyPr wrap="none" rtlCol="0">
            <a:spAutoFit/>
          </a:bodyPr>
          <a:lstStyle/>
          <a:p>
            <a:r>
              <a:rPr lang="fr-FR" sz="1600" b="1" dirty="0">
                <a:solidFill>
                  <a:schemeClr val="tx1"/>
                </a:solidFill>
              </a:rPr>
              <a:t>Les épreuves spécifiques au BFI:</a:t>
            </a:r>
          </a:p>
          <a:p>
            <a:endParaRPr lang="fr-FR" dirty="0">
              <a:solidFill>
                <a:schemeClr val="tx1"/>
              </a:solidFill>
            </a:endParaRPr>
          </a:p>
          <a:p>
            <a:r>
              <a:rPr lang="fr-FR" u="sng" dirty="0" err="1">
                <a:solidFill>
                  <a:schemeClr val="tx1"/>
                </a:solidFill>
                <a:effectLst>
                  <a:outerShdw blurRad="38100" dist="38100" dir="2700000" algn="tl">
                    <a:srgbClr val="000000">
                      <a:alpha val="43137"/>
                    </a:srgbClr>
                  </a:outerShdw>
                </a:effectLst>
              </a:rPr>
              <a:t>Hist</a:t>
            </a:r>
            <a:r>
              <a:rPr lang="fr-FR" u="sng" dirty="0">
                <a:solidFill>
                  <a:schemeClr val="tx1"/>
                </a:solidFill>
                <a:effectLst>
                  <a:outerShdw blurRad="38100" dist="38100" dir="2700000" algn="tl">
                    <a:srgbClr val="000000">
                      <a:alpha val="43137"/>
                    </a:srgbClr>
                  </a:outerShdw>
                </a:effectLst>
              </a:rPr>
              <a:t>-géo:</a:t>
            </a:r>
          </a:p>
          <a:p>
            <a:r>
              <a:rPr lang="fr-FR" dirty="0">
                <a:solidFill>
                  <a:schemeClr val="tx1"/>
                </a:solidFill>
              </a:rPr>
              <a:t> 1/ Écrit de 4 heures sur </a:t>
            </a:r>
          </a:p>
          <a:p>
            <a:r>
              <a:rPr lang="fr-FR" dirty="0">
                <a:solidFill>
                  <a:schemeClr val="tx1"/>
                </a:solidFill>
              </a:rPr>
              <a:t>     le programme de Tale</a:t>
            </a:r>
          </a:p>
          <a:p>
            <a:r>
              <a:rPr lang="fr-FR" dirty="0">
                <a:solidFill>
                  <a:schemeClr val="tx1"/>
                </a:solidFill>
              </a:rPr>
              <a:t> </a:t>
            </a:r>
          </a:p>
          <a:p>
            <a:r>
              <a:rPr lang="fr-FR" dirty="0">
                <a:solidFill>
                  <a:schemeClr val="tx1"/>
                </a:solidFill>
              </a:rPr>
              <a:t>2/ Oral de 20 minutes sur</a:t>
            </a:r>
          </a:p>
          <a:p>
            <a:r>
              <a:rPr lang="fr-FR" dirty="0">
                <a:solidFill>
                  <a:schemeClr val="tx1"/>
                </a:solidFill>
              </a:rPr>
              <a:t>     le programme de Tale</a:t>
            </a:r>
          </a:p>
        </p:txBody>
      </p:sp>
      <p:sp>
        <p:nvSpPr>
          <p:cNvPr id="6" name="ZoneTexte 5"/>
          <p:cNvSpPr txBox="1"/>
          <p:nvPr/>
        </p:nvSpPr>
        <p:spPr>
          <a:xfrm>
            <a:off x="3071856" y="3052647"/>
            <a:ext cx="2550695" cy="954107"/>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Connaissance du Monde:</a:t>
            </a:r>
          </a:p>
          <a:p>
            <a:r>
              <a:rPr lang="fr-FR" dirty="0">
                <a:solidFill>
                  <a:schemeClr val="tx1"/>
                </a:solidFill>
              </a:rPr>
              <a:t>1/ oral de 20 minutes sur le</a:t>
            </a:r>
          </a:p>
          <a:p>
            <a:r>
              <a:rPr lang="fr-FR" dirty="0">
                <a:solidFill>
                  <a:schemeClr val="tx1"/>
                </a:solidFill>
              </a:rPr>
              <a:t>projet partenarial préparé sur </a:t>
            </a:r>
          </a:p>
          <a:p>
            <a:r>
              <a:rPr lang="fr-FR" dirty="0">
                <a:solidFill>
                  <a:schemeClr val="tx1"/>
                </a:solidFill>
              </a:rPr>
              <a:t>les 2 ans du cycle terminal</a:t>
            </a:r>
          </a:p>
        </p:txBody>
      </p:sp>
      <p:sp>
        <p:nvSpPr>
          <p:cNvPr id="7" name="ZoneTexte 6"/>
          <p:cNvSpPr txBox="1"/>
          <p:nvPr/>
        </p:nvSpPr>
        <p:spPr>
          <a:xfrm>
            <a:off x="5870164" y="3052647"/>
            <a:ext cx="2550695" cy="1384995"/>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ACL (littérature australienne):</a:t>
            </a:r>
          </a:p>
          <a:p>
            <a:r>
              <a:rPr lang="fr-FR" dirty="0">
                <a:solidFill>
                  <a:schemeClr val="tx1"/>
                </a:solidFill>
              </a:rPr>
              <a:t>1/ Écrit de 4 heures sur </a:t>
            </a:r>
          </a:p>
          <a:p>
            <a:pPr>
              <a:tabLst>
                <a:tab pos="179388" algn="l"/>
              </a:tabLst>
            </a:pPr>
            <a:r>
              <a:rPr lang="fr-FR" dirty="0">
                <a:solidFill>
                  <a:schemeClr val="tx1"/>
                </a:solidFill>
              </a:rPr>
              <a:t>    les œuvres étudiées sur le   	cycle terminal</a:t>
            </a:r>
          </a:p>
          <a:p>
            <a:pPr>
              <a:tabLst>
                <a:tab pos="179388" algn="l"/>
              </a:tabLst>
            </a:pPr>
            <a:endParaRPr lang="fr-FR" dirty="0">
              <a:solidFill>
                <a:schemeClr val="tx1"/>
              </a:solidFill>
            </a:endParaRPr>
          </a:p>
          <a:p>
            <a:pPr>
              <a:tabLst>
                <a:tab pos="179388" algn="l"/>
              </a:tabLst>
            </a:pPr>
            <a:r>
              <a:rPr lang="fr-FR" dirty="0">
                <a:solidFill>
                  <a:schemeClr val="tx1"/>
                </a:solidFill>
              </a:rPr>
              <a:t>2/ Oral de 20 min </a:t>
            </a:r>
          </a:p>
        </p:txBody>
      </p:sp>
    </p:spTree>
    <p:extLst>
      <p:ext uri="{BB962C8B-B14F-4D97-AF65-F5344CB8AC3E}">
        <p14:creationId xmlns:p14="http://schemas.microsoft.com/office/powerpoint/2010/main" val="253069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886F7-1008-8869-A0DA-CFD2837F978E}"/>
              </a:ext>
            </a:extLst>
          </p:cNvPr>
          <p:cNvSpPr>
            <a:spLocks noGrp="1"/>
          </p:cNvSpPr>
          <p:nvPr>
            <p:ph type="title"/>
          </p:nvPr>
        </p:nvSpPr>
        <p:spPr>
          <a:xfrm>
            <a:off x="1831297" y="350379"/>
            <a:ext cx="4931400" cy="1092900"/>
          </a:xfrm>
        </p:spPr>
        <p:txBody>
          <a:bodyPr/>
          <a:lstStyle/>
          <a:p>
            <a:r>
              <a:rPr lang="fr-NC" sz="5400" dirty="0"/>
              <a:t>Résultats au BFI</a:t>
            </a:r>
          </a:p>
        </p:txBody>
      </p:sp>
      <p:sp>
        <p:nvSpPr>
          <p:cNvPr id="3" name="Sous-titre 2">
            <a:extLst>
              <a:ext uri="{FF2B5EF4-FFF2-40B4-BE49-F238E27FC236}">
                <a16:creationId xmlns:a16="http://schemas.microsoft.com/office/drawing/2014/main" id="{FE38B4A6-6BB4-E98C-7229-CC371D05E486}"/>
              </a:ext>
            </a:extLst>
          </p:cNvPr>
          <p:cNvSpPr>
            <a:spLocks noGrp="1"/>
          </p:cNvSpPr>
          <p:nvPr>
            <p:ph type="subTitle" idx="1"/>
          </p:nvPr>
        </p:nvSpPr>
        <p:spPr>
          <a:xfrm>
            <a:off x="1005256" y="1587111"/>
            <a:ext cx="4931400" cy="3206010"/>
          </a:xfrm>
        </p:spPr>
        <p:txBody>
          <a:bodyPr/>
          <a:lstStyle/>
          <a:p>
            <a:r>
              <a:rPr lang="fr-NC" sz="2000" b="1" dirty="0"/>
              <a:t>Session 2024:</a:t>
            </a:r>
          </a:p>
          <a:p>
            <a:pPr algn="just"/>
            <a:r>
              <a:rPr lang="fr-NC" b="1" dirty="0"/>
              <a:t>-Taux de réussite à l’examen: 100% (LAP + LDU)</a:t>
            </a:r>
          </a:p>
          <a:p>
            <a:pPr algn="just"/>
            <a:endParaRPr lang="fr-NC" b="1" dirty="0"/>
          </a:p>
          <a:p>
            <a:pPr algn="just"/>
            <a:r>
              <a:rPr lang="fr-NC" b="1" dirty="0"/>
              <a:t>-Taux de mentions : 100% (LAP)</a:t>
            </a:r>
          </a:p>
          <a:p>
            <a:pPr algn="just"/>
            <a:r>
              <a:rPr lang="fr-NC" b="1" dirty="0"/>
              <a:t>	-Très Bien avec Félicitations du Jury: 21%</a:t>
            </a:r>
          </a:p>
          <a:p>
            <a:pPr algn="just"/>
            <a:r>
              <a:rPr lang="fr-NC" b="1" dirty="0"/>
              <a:t>	-Très bien: 33%</a:t>
            </a:r>
          </a:p>
          <a:p>
            <a:pPr algn="just"/>
            <a:r>
              <a:rPr lang="fr-NC" b="1" dirty="0"/>
              <a:t>	-Bien: 33%</a:t>
            </a:r>
          </a:p>
          <a:p>
            <a:pPr algn="just"/>
            <a:r>
              <a:rPr lang="fr-NC" b="1" dirty="0"/>
              <a:t>	-Assez Bien: 13%</a:t>
            </a:r>
          </a:p>
        </p:txBody>
      </p:sp>
      <p:pic>
        <p:nvPicPr>
          <p:cNvPr id="1026" name="Picture 2" descr="1,800+ Passing Exams Stock Illustrations, Royalty-Free Vector Graphics &amp;  Clip Art - iStock | Grades">
            <a:extLst>
              <a:ext uri="{FF2B5EF4-FFF2-40B4-BE49-F238E27FC236}">
                <a16:creationId xmlns:a16="http://schemas.microsoft.com/office/drawing/2014/main" id="{A8959C43-A4EC-3ECE-BA55-72CDFD90B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124" y="3190116"/>
            <a:ext cx="1570809"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A1FB6-1179-3135-4C1F-E6B23960A4C0}"/>
              </a:ext>
            </a:extLst>
          </p:cNvPr>
          <p:cNvSpPr>
            <a:spLocks noGrp="1"/>
          </p:cNvSpPr>
          <p:nvPr>
            <p:ph type="ctrTitle"/>
          </p:nvPr>
        </p:nvSpPr>
        <p:spPr>
          <a:xfrm>
            <a:off x="91440" y="74636"/>
            <a:ext cx="8961120" cy="4991140"/>
          </a:xfrm>
        </p:spPr>
        <p:txBody>
          <a:bodyPr/>
          <a:lstStyle/>
          <a:p>
            <a:pPr algn="l">
              <a:tabLst>
                <a:tab pos="923925" algn="l"/>
              </a:tabLst>
            </a:pPr>
            <a:r>
              <a:rPr lang="fr-NC" sz="4000" dirty="0"/>
              <a:t>Quels sont les avantages à passer son BFI?</a:t>
            </a:r>
            <a:br>
              <a:rPr lang="fr-NC" sz="4000" dirty="0"/>
            </a:br>
            <a:br>
              <a:rPr lang="fr-NC" sz="4000" dirty="0"/>
            </a:br>
            <a:r>
              <a:rPr lang="fr-NC" sz="4000" dirty="0"/>
              <a:t>	</a:t>
            </a:r>
            <a:r>
              <a:rPr lang="fr-NC" sz="2000" dirty="0"/>
              <a:t>-bonification sur parcoursup dans de nombreuses filières post-bac</a:t>
            </a:r>
            <a:br>
              <a:rPr lang="fr-NC" sz="2000" dirty="0"/>
            </a:br>
            <a:br>
              <a:rPr lang="fr-NC" sz="2000" dirty="0"/>
            </a:br>
            <a:r>
              <a:rPr lang="fr-NC" sz="2000" dirty="0"/>
              <a:t>	-le BFI est un dipome réputé et reconnu même à l’international</a:t>
            </a:r>
            <a:br>
              <a:rPr lang="fr-NC" sz="2000" dirty="0"/>
            </a:br>
            <a:br>
              <a:rPr lang="fr-NC" sz="2000" dirty="0"/>
            </a:br>
            <a:r>
              <a:rPr lang="fr-NC" sz="2000" dirty="0"/>
              <a:t>	-excellente maîtrise de la langue anglaise (parlée et écrite)</a:t>
            </a:r>
            <a:br>
              <a:rPr lang="fr-NC" sz="2000" dirty="0"/>
            </a:br>
            <a:br>
              <a:rPr lang="fr-NC" sz="2000" dirty="0"/>
            </a:br>
            <a:r>
              <a:rPr lang="fr-NC" sz="2000" dirty="0"/>
              <a:t>	-acquisition de connaissances solides sur la culture et la littérature 	australiennes qui seront un parfait tremplin pour la poursuite d’études en 	Australie ou dans un autre pays anglophone</a:t>
            </a:r>
            <a:br>
              <a:rPr lang="fr-NC" sz="2000" dirty="0"/>
            </a:br>
            <a:br>
              <a:rPr lang="fr-NC" sz="2000" dirty="0"/>
            </a:br>
            <a:r>
              <a:rPr lang="fr-NC" sz="2000" dirty="0"/>
              <a:t>	-acquisition de solides outils méthodologiques, capacité à s’organiser, 	travailler en autonomie et faire face à une charge importante de travail (de 	véritables atouts pour la poursuite d’études)</a:t>
            </a:r>
            <a:br>
              <a:rPr lang="fr-NC" sz="2000" dirty="0"/>
            </a:br>
            <a:r>
              <a:rPr lang="fr-NC" sz="2000" dirty="0"/>
              <a:t>	</a:t>
            </a:r>
            <a:br>
              <a:rPr lang="fr-NC" sz="2000" dirty="0"/>
            </a:br>
            <a:br>
              <a:rPr lang="fr-NC" sz="2000" dirty="0"/>
            </a:br>
            <a:endParaRPr lang="fr-NC" sz="4000" dirty="0"/>
          </a:p>
        </p:txBody>
      </p:sp>
    </p:spTree>
    <p:extLst>
      <p:ext uri="{BB962C8B-B14F-4D97-AF65-F5344CB8AC3E}">
        <p14:creationId xmlns:p14="http://schemas.microsoft.com/office/powerpoint/2010/main" val="79958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237C24-5313-8A11-6273-DABB0DAE5E7C}"/>
              </a:ext>
            </a:extLst>
          </p:cNvPr>
          <p:cNvSpPr>
            <a:spLocks noGrp="1"/>
          </p:cNvSpPr>
          <p:nvPr>
            <p:ph type="body" idx="1"/>
          </p:nvPr>
        </p:nvSpPr>
        <p:spPr>
          <a:xfrm>
            <a:off x="716800" y="1183475"/>
            <a:ext cx="6836398" cy="3268800"/>
          </a:xfrm>
        </p:spPr>
        <p:txBody>
          <a:bodyPr/>
          <a:lstStyle/>
          <a:p>
            <a:pPr marL="114300" indent="0" algn="just">
              <a:buNone/>
            </a:pPr>
            <a:r>
              <a:rPr lang="fr-NC" sz="1600" b="1" dirty="0"/>
              <a:t>-de correspondre avec des élèves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-d’accueillir des élèves australiens dans la classe</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participer à des actions culturelles organisées par le Consulat Général d’Australie (concerts, projections de films, échanges avec des artistes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partir en voyage scolaire en Australie </a:t>
            </a:r>
          </a:p>
        </p:txBody>
      </p:sp>
      <p:sp>
        <p:nvSpPr>
          <p:cNvPr id="3" name="Titre 2">
            <a:extLst>
              <a:ext uri="{FF2B5EF4-FFF2-40B4-BE49-F238E27FC236}">
                <a16:creationId xmlns:a16="http://schemas.microsoft.com/office/drawing/2014/main" id="{9FE31366-EFBE-1A40-1757-33E3E639CC01}"/>
              </a:ext>
            </a:extLst>
          </p:cNvPr>
          <p:cNvSpPr>
            <a:spLocks noGrp="1"/>
          </p:cNvSpPr>
          <p:nvPr>
            <p:ph type="title"/>
          </p:nvPr>
        </p:nvSpPr>
        <p:spPr>
          <a:xfrm>
            <a:off x="82296" y="455675"/>
            <a:ext cx="8887968" cy="572700"/>
          </a:xfrm>
        </p:spPr>
        <p:txBody>
          <a:bodyPr/>
          <a:lstStyle/>
          <a:p>
            <a:r>
              <a:rPr lang="fr-NC" dirty="0"/>
              <a:t>Etre en SIA, c’est aussi la possibilité </a:t>
            </a:r>
          </a:p>
        </p:txBody>
      </p:sp>
      <p:pic>
        <p:nvPicPr>
          <p:cNvPr id="3074" name="Picture 2" descr="Beavers Community Primary School - Trip Information">
            <a:extLst>
              <a:ext uri="{FF2B5EF4-FFF2-40B4-BE49-F238E27FC236}">
                <a16:creationId xmlns:a16="http://schemas.microsoft.com/office/drawing/2014/main" id="{22C1CB86-6D10-3B93-7B2C-C23254DBF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2" y="3733800"/>
            <a:ext cx="703632" cy="742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cert en plein air | Vecteur Premium">
            <a:extLst>
              <a:ext uri="{FF2B5EF4-FFF2-40B4-BE49-F238E27FC236}">
                <a16:creationId xmlns:a16="http://schemas.microsoft.com/office/drawing/2014/main" id="{E63EFC97-33DD-6CC3-539A-39A84E731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198" y="2669197"/>
            <a:ext cx="1115310" cy="7421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DC7DBE8-D0E8-009D-2654-425FE1794FDE}"/>
              </a:ext>
            </a:extLst>
          </p:cNvPr>
          <p:cNvSpPr txBox="1"/>
          <p:nvPr/>
        </p:nvSpPr>
        <p:spPr>
          <a:xfrm>
            <a:off x="8193024" y="1810512"/>
            <a:ext cx="184731" cy="307777"/>
          </a:xfrm>
          <a:prstGeom prst="rect">
            <a:avLst/>
          </a:prstGeom>
          <a:noFill/>
        </p:spPr>
        <p:txBody>
          <a:bodyPr wrap="none" rtlCol="0">
            <a:spAutoFit/>
          </a:bodyPr>
          <a:lstStyle/>
          <a:p>
            <a:endParaRPr lang="fr-NC" dirty="0"/>
          </a:p>
        </p:txBody>
      </p:sp>
      <p:pic>
        <p:nvPicPr>
          <p:cNvPr id="3078" name="Picture 6" descr="Australian boy cartoon character | Free Vector">
            <a:extLst>
              <a:ext uri="{FF2B5EF4-FFF2-40B4-BE49-F238E27FC236}">
                <a16:creationId xmlns:a16="http://schemas.microsoft.com/office/drawing/2014/main" id="{766757DB-0330-32B9-3F63-CFBA7C7DB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02" y="1696730"/>
            <a:ext cx="553962" cy="84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69730-56C7-2DA1-D832-0A17A1E0BAB7}"/>
              </a:ext>
            </a:extLst>
          </p:cNvPr>
          <p:cNvSpPr>
            <a:spLocks noGrp="1"/>
          </p:cNvSpPr>
          <p:nvPr>
            <p:ph type="title"/>
          </p:nvPr>
        </p:nvSpPr>
        <p:spPr/>
        <p:txBody>
          <a:bodyPr/>
          <a:lstStyle/>
          <a:p>
            <a:r>
              <a:rPr lang="fr-NC" dirty="0"/>
              <a:t>Infos supplémentaires sur le BFI :</a:t>
            </a:r>
          </a:p>
        </p:txBody>
      </p:sp>
      <p:sp>
        <p:nvSpPr>
          <p:cNvPr id="3" name="Sous-titre 2">
            <a:extLst>
              <a:ext uri="{FF2B5EF4-FFF2-40B4-BE49-F238E27FC236}">
                <a16:creationId xmlns:a16="http://schemas.microsoft.com/office/drawing/2014/main" id="{A9FCFF7C-DCCF-5227-92AC-EC173FD4BC03}"/>
              </a:ext>
            </a:extLst>
          </p:cNvPr>
          <p:cNvSpPr>
            <a:spLocks noGrp="1"/>
          </p:cNvSpPr>
          <p:nvPr>
            <p:ph type="subTitle" idx="1"/>
          </p:nvPr>
        </p:nvSpPr>
        <p:spPr/>
        <p:txBody>
          <a:bodyPr/>
          <a:lstStyle/>
          <a:p>
            <a:endParaRPr lang="fr-NC" dirty="0"/>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AF76118A-12C7-AD67-9859-D8B0BCF1C547}"/>
              </a:ext>
            </a:extLst>
          </p:cNvPr>
          <p:cNvPicPr>
            <a:picLocks noChangeAspect="1"/>
          </p:cNvPicPr>
          <p:nvPr/>
        </p:nvPicPr>
        <p:blipFill>
          <a:blip r:embed="rId3"/>
          <a:stretch>
            <a:fillRect/>
          </a:stretch>
        </p:blipFill>
        <p:spPr>
          <a:xfrm>
            <a:off x="678700" y="1543154"/>
            <a:ext cx="3985561" cy="2506041"/>
          </a:xfrm>
          <a:prstGeom prst="rect">
            <a:avLst/>
          </a:prstGeom>
        </p:spPr>
      </p:pic>
    </p:spTree>
    <p:extLst>
      <p:ext uri="{BB962C8B-B14F-4D97-AF65-F5344CB8AC3E}">
        <p14:creationId xmlns:p14="http://schemas.microsoft.com/office/powerpoint/2010/main" val="64932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7A4980-9BF5-54F9-ECC5-72743B5DC43E}"/>
              </a:ext>
            </a:extLst>
          </p:cNvPr>
          <p:cNvSpPr txBox="1"/>
          <p:nvPr/>
        </p:nvSpPr>
        <p:spPr>
          <a:xfrm>
            <a:off x="3511296" y="502920"/>
            <a:ext cx="1523174" cy="307777"/>
          </a:xfrm>
          <a:prstGeom prst="rect">
            <a:avLst/>
          </a:prstGeom>
          <a:noFill/>
        </p:spPr>
        <p:txBody>
          <a:bodyPr wrap="none" rtlCol="0">
            <a:spAutoFit/>
          </a:bodyPr>
          <a:lstStyle/>
          <a:p>
            <a:r>
              <a:rPr lang="fr-NC" b="1" dirty="0">
                <a:solidFill>
                  <a:schemeClr val="tx1"/>
                </a:solidFill>
              </a:rPr>
              <a:t>BON À SAVOIR</a:t>
            </a:r>
          </a:p>
        </p:txBody>
      </p:sp>
      <p:sp>
        <p:nvSpPr>
          <p:cNvPr id="3" name="ZoneTexte 2">
            <a:extLst>
              <a:ext uri="{FF2B5EF4-FFF2-40B4-BE49-F238E27FC236}">
                <a16:creationId xmlns:a16="http://schemas.microsoft.com/office/drawing/2014/main" id="{EB21CFAE-03E8-5289-6927-E188AA5E3DA7}"/>
              </a:ext>
            </a:extLst>
          </p:cNvPr>
          <p:cNvSpPr txBox="1"/>
          <p:nvPr/>
        </p:nvSpPr>
        <p:spPr>
          <a:xfrm>
            <a:off x="438912" y="1005840"/>
            <a:ext cx="7927848" cy="523220"/>
          </a:xfrm>
          <a:prstGeom prst="rect">
            <a:avLst/>
          </a:prstGeom>
          <a:noFill/>
        </p:spPr>
        <p:txBody>
          <a:bodyPr wrap="square" rtlCol="0">
            <a:spAutoFit/>
          </a:bodyPr>
          <a:lstStyle/>
          <a:p>
            <a:r>
              <a:rPr lang="fr-NC" b="1" dirty="0">
                <a:solidFill>
                  <a:schemeClr val="tx1"/>
                </a:solidFill>
              </a:rPr>
              <a:t>Depuis 2025, la Province Sud offre des bourses d’études pour l’Australie après le bac. Pour en savoir plus, cliquez sur l’image</a:t>
            </a:r>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6ED5B8E2-4DC5-C230-8877-DC52D0B3AD44}"/>
              </a:ext>
            </a:extLst>
          </p:cNvPr>
          <p:cNvPicPr>
            <a:picLocks noChangeAspect="1"/>
          </p:cNvPicPr>
          <p:nvPr/>
        </p:nvPicPr>
        <p:blipFill>
          <a:blip r:embed="rId3"/>
          <a:stretch>
            <a:fillRect/>
          </a:stretch>
        </p:blipFill>
        <p:spPr>
          <a:xfrm>
            <a:off x="711926" y="1871600"/>
            <a:ext cx="7772400" cy="1565549"/>
          </a:xfrm>
          <a:prstGeom prst="rect">
            <a:avLst/>
          </a:prstGeom>
        </p:spPr>
      </p:pic>
    </p:spTree>
    <p:extLst>
      <p:ext uri="{BB962C8B-B14F-4D97-AF65-F5344CB8AC3E}">
        <p14:creationId xmlns:p14="http://schemas.microsoft.com/office/powerpoint/2010/main" val="27731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85"/>
        <p:cNvGrpSpPr/>
        <p:nvPr/>
      </p:nvGrpSpPr>
      <p:grpSpPr>
        <a:xfrm>
          <a:off x="0" y="0"/>
          <a:ext cx="0" cy="0"/>
          <a:chOff x="0" y="0"/>
          <a:chExt cx="0" cy="0"/>
        </a:xfrm>
      </p:grpSpPr>
      <p:grpSp>
        <p:nvGrpSpPr>
          <p:cNvPr id="8089" name="Google Shape;8089;p51"/>
          <p:cNvGrpSpPr/>
          <p:nvPr/>
        </p:nvGrpSpPr>
        <p:grpSpPr>
          <a:xfrm>
            <a:off x="4572000" y="363500"/>
            <a:ext cx="4431071" cy="4529631"/>
            <a:chOff x="4572000" y="363500"/>
            <a:chExt cx="4431071" cy="4529631"/>
          </a:xfrm>
        </p:grpSpPr>
        <p:sp>
          <p:nvSpPr>
            <p:cNvPr id="8090" name="Google Shape;8090;p51"/>
            <p:cNvSpPr/>
            <p:nvPr/>
          </p:nvSpPr>
          <p:spPr>
            <a:xfrm>
              <a:off x="5774709"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FC7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000000">
                <a:alpha val="60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1"/>
            <p:cNvSpPr/>
            <p:nvPr/>
          </p:nvSpPr>
          <p:spPr>
            <a:xfrm>
              <a:off x="5090201" y="363500"/>
              <a:ext cx="3912870" cy="4529631"/>
            </a:xfrm>
            <a:custGeom>
              <a:avLst/>
              <a:gdLst/>
              <a:ahLst/>
              <a:cxnLst/>
              <a:rect l="l" t="t" r="r" b="b"/>
              <a:pathLst>
                <a:path w="27553" h="31896" extrusionOk="0">
                  <a:moveTo>
                    <a:pt x="979" y="0"/>
                  </a:moveTo>
                  <a:lnTo>
                    <a:pt x="979" y="0"/>
                  </a:lnTo>
                  <a:cubicBezTo>
                    <a:pt x="1" y="1908"/>
                    <a:pt x="2520" y="3073"/>
                    <a:pt x="2520" y="3073"/>
                  </a:cubicBezTo>
                  <a:cubicBezTo>
                    <a:pt x="2520" y="3073"/>
                    <a:pt x="2252" y="3913"/>
                    <a:pt x="1913" y="5164"/>
                  </a:cubicBezTo>
                  <a:cubicBezTo>
                    <a:pt x="1877" y="5280"/>
                    <a:pt x="1846" y="5405"/>
                    <a:pt x="1810" y="5526"/>
                  </a:cubicBezTo>
                  <a:cubicBezTo>
                    <a:pt x="1654" y="6102"/>
                    <a:pt x="1792" y="6544"/>
                    <a:pt x="2011" y="6870"/>
                  </a:cubicBezTo>
                  <a:cubicBezTo>
                    <a:pt x="2355" y="7379"/>
                    <a:pt x="2895" y="7607"/>
                    <a:pt x="2895" y="7607"/>
                  </a:cubicBezTo>
                  <a:cubicBezTo>
                    <a:pt x="2895" y="7607"/>
                    <a:pt x="2828" y="8389"/>
                    <a:pt x="2708" y="11060"/>
                  </a:cubicBezTo>
                  <a:cubicBezTo>
                    <a:pt x="2699" y="11234"/>
                    <a:pt x="2699" y="11404"/>
                    <a:pt x="2699" y="11574"/>
                  </a:cubicBezTo>
                  <a:cubicBezTo>
                    <a:pt x="2717" y="13986"/>
                    <a:pt x="3606" y="15755"/>
                    <a:pt x="3811" y="16152"/>
                  </a:cubicBezTo>
                  <a:cubicBezTo>
                    <a:pt x="3918" y="16358"/>
                    <a:pt x="3972" y="16416"/>
                    <a:pt x="4088" y="16742"/>
                  </a:cubicBezTo>
                  <a:cubicBezTo>
                    <a:pt x="4164" y="16952"/>
                    <a:pt x="4253" y="17256"/>
                    <a:pt x="4392" y="17765"/>
                  </a:cubicBezTo>
                  <a:cubicBezTo>
                    <a:pt x="4468" y="18060"/>
                    <a:pt x="4566" y="18426"/>
                    <a:pt x="4682" y="18877"/>
                  </a:cubicBezTo>
                  <a:cubicBezTo>
                    <a:pt x="4704" y="18971"/>
                    <a:pt x="4727" y="19065"/>
                    <a:pt x="4754" y="19168"/>
                  </a:cubicBezTo>
                  <a:cubicBezTo>
                    <a:pt x="4789" y="19306"/>
                    <a:pt x="4825" y="19440"/>
                    <a:pt x="4870" y="19570"/>
                  </a:cubicBezTo>
                  <a:cubicBezTo>
                    <a:pt x="5575" y="21700"/>
                    <a:pt x="7224" y="22634"/>
                    <a:pt x="7670" y="22853"/>
                  </a:cubicBezTo>
                  <a:cubicBezTo>
                    <a:pt x="7742" y="22884"/>
                    <a:pt x="7782" y="22902"/>
                    <a:pt x="7782" y="22902"/>
                  </a:cubicBezTo>
                  <a:cubicBezTo>
                    <a:pt x="7679" y="25135"/>
                    <a:pt x="10078" y="26489"/>
                    <a:pt x="10078" y="26489"/>
                  </a:cubicBezTo>
                  <a:cubicBezTo>
                    <a:pt x="10078" y="26489"/>
                    <a:pt x="10230" y="30446"/>
                    <a:pt x="10078" y="30563"/>
                  </a:cubicBezTo>
                  <a:cubicBezTo>
                    <a:pt x="9966" y="30647"/>
                    <a:pt x="6616" y="31179"/>
                    <a:pt x="4825" y="31456"/>
                  </a:cubicBezTo>
                  <a:cubicBezTo>
                    <a:pt x="4704" y="31474"/>
                    <a:pt x="4713" y="31652"/>
                    <a:pt x="4838" y="31652"/>
                  </a:cubicBezTo>
                  <a:cubicBezTo>
                    <a:pt x="6043" y="31680"/>
                    <a:pt x="8076" y="31743"/>
                    <a:pt x="9638" y="31743"/>
                  </a:cubicBezTo>
                  <a:cubicBezTo>
                    <a:pt x="10815" y="31743"/>
                    <a:pt x="11725" y="31708"/>
                    <a:pt x="11811" y="31594"/>
                  </a:cubicBezTo>
                  <a:cubicBezTo>
                    <a:pt x="11918" y="31456"/>
                    <a:pt x="12039" y="28633"/>
                    <a:pt x="12079" y="27717"/>
                  </a:cubicBezTo>
                  <a:cubicBezTo>
                    <a:pt x="12084" y="27538"/>
                    <a:pt x="12088" y="27431"/>
                    <a:pt x="12088" y="27431"/>
                  </a:cubicBezTo>
                  <a:lnTo>
                    <a:pt x="12222" y="27431"/>
                  </a:lnTo>
                  <a:cubicBezTo>
                    <a:pt x="12370" y="27427"/>
                    <a:pt x="12548" y="27404"/>
                    <a:pt x="12745" y="27373"/>
                  </a:cubicBezTo>
                  <a:cubicBezTo>
                    <a:pt x="12749" y="27373"/>
                    <a:pt x="12754" y="27369"/>
                    <a:pt x="12767" y="27369"/>
                  </a:cubicBezTo>
                  <a:cubicBezTo>
                    <a:pt x="13437" y="27270"/>
                    <a:pt x="14259" y="27074"/>
                    <a:pt x="14259" y="27074"/>
                  </a:cubicBezTo>
                  <a:cubicBezTo>
                    <a:pt x="14259" y="27074"/>
                    <a:pt x="14898" y="28731"/>
                    <a:pt x="20191" y="30759"/>
                  </a:cubicBezTo>
                  <a:cubicBezTo>
                    <a:pt x="22506" y="31646"/>
                    <a:pt x="24204" y="31896"/>
                    <a:pt x="25382" y="31896"/>
                  </a:cubicBezTo>
                  <a:cubicBezTo>
                    <a:pt x="26898" y="31896"/>
                    <a:pt x="27552" y="31483"/>
                    <a:pt x="27552" y="31483"/>
                  </a:cubicBezTo>
                  <a:cubicBezTo>
                    <a:pt x="25368" y="31469"/>
                    <a:pt x="23242" y="30607"/>
                    <a:pt x="20709" y="28736"/>
                  </a:cubicBezTo>
                  <a:cubicBezTo>
                    <a:pt x="18194" y="26859"/>
                    <a:pt x="18060" y="23478"/>
                    <a:pt x="18060" y="23478"/>
                  </a:cubicBezTo>
                  <a:cubicBezTo>
                    <a:pt x="18275" y="20293"/>
                    <a:pt x="18427" y="18453"/>
                    <a:pt x="16568" y="15308"/>
                  </a:cubicBezTo>
                  <a:cubicBezTo>
                    <a:pt x="14710" y="12163"/>
                    <a:pt x="10074" y="10881"/>
                    <a:pt x="8265" y="9899"/>
                  </a:cubicBezTo>
                  <a:cubicBezTo>
                    <a:pt x="6987" y="9206"/>
                    <a:pt x="6290" y="8197"/>
                    <a:pt x="5995" y="7665"/>
                  </a:cubicBezTo>
                  <a:cubicBezTo>
                    <a:pt x="5897" y="7487"/>
                    <a:pt x="5843" y="7362"/>
                    <a:pt x="5826" y="7326"/>
                  </a:cubicBezTo>
                  <a:cubicBezTo>
                    <a:pt x="5821" y="7312"/>
                    <a:pt x="5821" y="7308"/>
                    <a:pt x="5821" y="7308"/>
                  </a:cubicBezTo>
                  <a:cubicBezTo>
                    <a:pt x="5821" y="7308"/>
                    <a:pt x="6004" y="7152"/>
                    <a:pt x="6187" y="6866"/>
                  </a:cubicBezTo>
                  <a:cubicBezTo>
                    <a:pt x="6335" y="6638"/>
                    <a:pt x="6487" y="6330"/>
                    <a:pt x="6545" y="5955"/>
                  </a:cubicBezTo>
                  <a:cubicBezTo>
                    <a:pt x="6576" y="5780"/>
                    <a:pt x="6563" y="5566"/>
                    <a:pt x="6536" y="5325"/>
                  </a:cubicBezTo>
                  <a:cubicBezTo>
                    <a:pt x="6420" y="4378"/>
                    <a:pt x="5955" y="3082"/>
                    <a:pt x="5955" y="3082"/>
                  </a:cubicBezTo>
                  <a:cubicBezTo>
                    <a:pt x="8390" y="1608"/>
                    <a:pt x="7407" y="90"/>
                    <a:pt x="7407" y="90"/>
                  </a:cubicBezTo>
                  <a:cubicBezTo>
                    <a:pt x="7348" y="86"/>
                    <a:pt x="7290" y="84"/>
                    <a:pt x="7233" y="84"/>
                  </a:cubicBezTo>
                  <a:cubicBezTo>
                    <a:pt x="5254" y="84"/>
                    <a:pt x="4646" y="2149"/>
                    <a:pt x="4646" y="2149"/>
                  </a:cubicBezTo>
                  <a:cubicBezTo>
                    <a:pt x="4435" y="2103"/>
                    <a:pt x="4115" y="2092"/>
                    <a:pt x="3866" y="2092"/>
                  </a:cubicBezTo>
                  <a:cubicBezTo>
                    <a:pt x="3657" y="2092"/>
                    <a:pt x="3498" y="2100"/>
                    <a:pt x="3498" y="2100"/>
                  </a:cubicBezTo>
                  <a:cubicBezTo>
                    <a:pt x="2958" y="32"/>
                    <a:pt x="979"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1"/>
            <p:cNvSpPr/>
            <p:nvPr/>
          </p:nvSpPr>
          <p:spPr>
            <a:xfrm>
              <a:off x="5732803" y="1403732"/>
              <a:ext cx="209468" cy="80379"/>
            </a:xfrm>
            <a:custGeom>
              <a:avLst/>
              <a:gdLst/>
              <a:ahLst/>
              <a:cxnLst/>
              <a:rect l="l" t="t" r="r" b="b"/>
              <a:pathLst>
                <a:path w="1475" h="566" extrusionOk="0">
                  <a:moveTo>
                    <a:pt x="1305" y="1"/>
                  </a:moveTo>
                  <a:cubicBezTo>
                    <a:pt x="1207" y="72"/>
                    <a:pt x="1100" y="144"/>
                    <a:pt x="988" y="206"/>
                  </a:cubicBezTo>
                  <a:cubicBezTo>
                    <a:pt x="689" y="372"/>
                    <a:pt x="345" y="497"/>
                    <a:pt x="1" y="519"/>
                  </a:cubicBezTo>
                  <a:cubicBezTo>
                    <a:pt x="122" y="546"/>
                    <a:pt x="276" y="566"/>
                    <a:pt x="418" y="566"/>
                  </a:cubicBezTo>
                  <a:cubicBezTo>
                    <a:pt x="443" y="566"/>
                    <a:pt x="468" y="565"/>
                    <a:pt x="492" y="564"/>
                  </a:cubicBezTo>
                  <a:cubicBezTo>
                    <a:pt x="849" y="537"/>
                    <a:pt x="1158" y="483"/>
                    <a:pt x="1475" y="336"/>
                  </a:cubicBezTo>
                  <a:cubicBezTo>
                    <a:pt x="1372" y="153"/>
                    <a:pt x="1318" y="32"/>
                    <a:pt x="1305"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1"/>
            <p:cNvSpPr/>
            <p:nvPr/>
          </p:nvSpPr>
          <p:spPr>
            <a:xfrm>
              <a:off x="5584401" y="582197"/>
              <a:ext cx="168853" cy="148261"/>
            </a:xfrm>
            <a:custGeom>
              <a:avLst/>
              <a:gdLst/>
              <a:ahLst/>
              <a:cxnLst/>
              <a:rect l="l" t="t" r="r" b="b"/>
              <a:pathLst>
                <a:path w="1189" h="1044" extrusionOk="0">
                  <a:moveTo>
                    <a:pt x="553" y="1"/>
                  </a:moveTo>
                  <a:cubicBezTo>
                    <a:pt x="530" y="1"/>
                    <a:pt x="507" y="6"/>
                    <a:pt x="487" y="15"/>
                  </a:cubicBezTo>
                  <a:cubicBezTo>
                    <a:pt x="438" y="37"/>
                    <a:pt x="394" y="77"/>
                    <a:pt x="353" y="117"/>
                  </a:cubicBezTo>
                  <a:cubicBezTo>
                    <a:pt x="202" y="260"/>
                    <a:pt x="85" y="439"/>
                    <a:pt x="0" y="636"/>
                  </a:cubicBezTo>
                  <a:cubicBezTo>
                    <a:pt x="72" y="814"/>
                    <a:pt x="304" y="1024"/>
                    <a:pt x="492" y="1042"/>
                  </a:cubicBezTo>
                  <a:cubicBezTo>
                    <a:pt x="506" y="1043"/>
                    <a:pt x="520" y="1043"/>
                    <a:pt x="535" y="1043"/>
                  </a:cubicBezTo>
                  <a:cubicBezTo>
                    <a:pt x="715" y="1043"/>
                    <a:pt x="887" y="966"/>
                    <a:pt x="1023" y="845"/>
                  </a:cubicBezTo>
                  <a:cubicBezTo>
                    <a:pt x="1113" y="770"/>
                    <a:pt x="1189" y="662"/>
                    <a:pt x="1180" y="546"/>
                  </a:cubicBezTo>
                  <a:cubicBezTo>
                    <a:pt x="1180" y="502"/>
                    <a:pt x="1162" y="457"/>
                    <a:pt x="1144" y="417"/>
                  </a:cubicBezTo>
                  <a:cubicBezTo>
                    <a:pt x="1131" y="372"/>
                    <a:pt x="1113" y="332"/>
                    <a:pt x="1086" y="301"/>
                  </a:cubicBezTo>
                  <a:cubicBezTo>
                    <a:pt x="1046" y="264"/>
                    <a:pt x="991" y="245"/>
                    <a:pt x="938" y="245"/>
                  </a:cubicBezTo>
                  <a:cubicBezTo>
                    <a:pt x="920" y="245"/>
                    <a:pt x="902" y="247"/>
                    <a:pt x="885" y="251"/>
                  </a:cubicBezTo>
                  <a:cubicBezTo>
                    <a:pt x="809" y="265"/>
                    <a:pt x="760" y="296"/>
                    <a:pt x="715" y="350"/>
                  </a:cubicBezTo>
                  <a:cubicBezTo>
                    <a:pt x="733" y="283"/>
                    <a:pt x="729" y="216"/>
                    <a:pt x="715" y="153"/>
                  </a:cubicBezTo>
                  <a:cubicBezTo>
                    <a:pt x="706" y="108"/>
                    <a:pt x="688" y="59"/>
                    <a:pt x="648" y="33"/>
                  </a:cubicBezTo>
                  <a:cubicBezTo>
                    <a:pt x="622" y="11"/>
                    <a:pt x="587" y="1"/>
                    <a:pt x="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1"/>
            <p:cNvSpPr/>
            <p:nvPr/>
          </p:nvSpPr>
          <p:spPr>
            <a:xfrm>
              <a:off x="5413703" y="965486"/>
              <a:ext cx="79527" cy="103527"/>
            </a:xfrm>
            <a:custGeom>
              <a:avLst/>
              <a:gdLst/>
              <a:ahLst/>
              <a:cxnLst/>
              <a:rect l="l" t="t" r="r" b="b"/>
              <a:pathLst>
                <a:path w="560" h="729" extrusionOk="0">
                  <a:moveTo>
                    <a:pt x="282" y="0"/>
                  </a:moveTo>
                  <a:cubicBezTo>
                    <a:pt x="130" y="0"/>
                    <a:pt x="1" y="166"/>
                    <a:pt x="1" y="367"/>
                  </a:cubicBezTo>
                  <a:cubicBezTo>
                    <a:pt x="1" y="568"/>
                    <a:pt x="126" y="728"/>
                    <a:pt x="282" y="728"/>
                  </a:cubicBezTo>
                  <a:cubicBezTo>
                    <a:pt x="434" y="728"/>
                    <a:pt x="559" y="568"/>
                    <a:pt x="559" y="367"/>
                  </a:cubicBezTo>
                  <a:cubicBezTo>
                    <a:pt x="559" y="166"/>
                    <a:pt x="439"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1"/>
            <p:cNvSpPr/>
            <p:nvPr/>
          </p:nvSpPr>
          <p:spPr>
            <a:xfrm>
              <a:off x="5794436" y="968752"/>
              <a:ext cx="108498" cy="112758"/>
            </a:xfrm>
            <a:custGeom>
              <a:avLst/>
              <a:gdLst/>
              <a:ahLst/>
              <a:cxnLst/>
              <a:rect l="l" t="t" r="r" b="b"/>
              <a:pathLst>
                <a:path w="764" h="794" extrusionOk="0">
                  <a:moveTo>
                    <a:pt x="422" y="1"/>
                  </a:moveTo>
                  <a:cubicBezTo>
                    <a:pt x="272" y="1"/>
                    <a:pt x="124" y="118"/>
                    <a:pt x="67" y="299"/>
                  </a:cubicBezTo>
                  <a:cubicBezTo>
                    <a:pt x="0" y="509"/>
                    <a:pt x="89" y="723"/>
                    <a:pt x="259" y="781"/>
                  </a:cubicBezTo>
                  <a:cubicBezTo>
                    <a:pt x="286" y="789"/>
                    <a:pt x="313" y="793"/>
                    <a:pt x="340" y="793"/>
                  </a:cubicBezTo>
                  <a:cubicBezTo>
                    <a:pt x="490" y="793"/>
                    <a:pt x="640" y="673"/>
                    <a:pt x="697" y="495"/>
                  </a:cubicBezTo>
                  <a:cubicBezTo>
                    <a:pt x="764" y="285"/>
                    <a:pt x="675" y="67"/>
                    <a:pt x="505" y="13"/>
                  </a:cubicBezTo>
                  <a:cubicBezTo>
                    <a:pt x="478" y="5"/>
                    <a:pt x="450"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1"/>
            <p:cNvSpPr/>
            <p:nvPr/>
          </p:nvSpPr>
          <p:spPr>
            <a:xfrm>
              <a:off x="5491099" y="1182195"/>
              <a:ext cx="279907" cy="242983"/>
            </a:xfrm>
            <a:custGeom>
              <a:avLst/>
              <a:gdLst/>
              <a:ahLst/>
              <a:cxnLst/>
              <a:rect l="l" t="t" r="r" b="b"/>
              <a:pathLst>
                <a:path w="1971" h="1711" extrusionOk="0">
                  <a:moveTo>
                    <a:pt x="896" y="0"/>
                  </a:moveTo>
                  <a:cubicBezTo>
                    <a:pt x="861" y="0"/>
                    <a:pt x="828" y="2"/>
                    <a:pt x="796" y="6"/>
                  </a:cubicBezTo>
                  <a:cubicBezTo>
                    <a:pt x="595" y="29"/>
                    <a:pt x="412" y="145"/>
                    <a:pt x="264" y="310"/>
                  </a:cubicBezTo>
                  <a:cubicBezTo>
                    <a:pt x="255" y="319"/>
                    <a:pt x="251" y="332"/>
                    <a:pt x="238" y="341"/>
                  </a:cubicBezTo>
                  <a:cubicBezTo>
                    <a:pt x="238" y="341"/>
                    <a:pt x="233" y="341"/>
                    <a:pt x="233" y="346"/>
                  </a:cubicBezTo>
                  <a:cubicBezTo>
                    <a:pt x="220" y="359"/>
                    <a:pt x="211" y="368"/>
                    <a:pt x="206" y="382"/>
                  </a:cubicBezTo>
                  <a:cubicBezTo>
                    <a:pt x="197" y="386"/>
                    <a:pt x="197" y="391"/>
                    <a:pt x="193" y="399"/>
                  </a:cubicBezTo>
                  <a:cubicBezTo>
                    <a:pt x="188" y="399"/>
                    <a:pt x="188" y="404"/>
                    <a:pt x="184" y="408"/>
                  </a:cubicBezTo>
                  <a:cubicBezTo>
                    <a:pt x="77" y="560"/>
                    <a:pt x="10" y="734"/>
                    <a:pt x="5" y="913"/>
                  </a:cubicBezTo>
                  <a:cubicBezTo>
                    <a:pt x="1" y="1123"/>
                    <a:pt x="72" y="1337"/>
                    <a:pt x="224" y="1480"/>
                  </a:cubicBezTo>
                  <a:cubicBezTo>
                    <a:pt x="372" y="1632"/>
                    <a:pt x="595" y="1699"/>
                    <a:pt x="809" y="1708"/>
                  </a:cubicBezTo>
                  <a:cubicBezTo>
                    <a:pt x="832" y="1710"/>
                    <a:pt x="856" y="1710"/>
                    <a:pt x="879" y="1710"/>
                  </a:cubicBezTo>
                  <a:cubicBezTo>
                    <a:pt x="1156" y="1710"/>
                    <a:pt x="1434" y="1612"/>
                    <a:pt x="1636" y="1418"/>
                  </a:cubicBezTo>
                  <a:cubicBezTo>
                    <a:pt x="1855" y="1212"/>
                    <a:pt x="1971" y="904"/>
                    <a:pt x="1926" y="605"/>
                  </a:cubicBezTo>
                  <a:cubicBezTo>
                    <a:pt x="1819" y="404"/>
                    <a:pt x="1671" y="265"/>
                    <a:pt x="1470" y="154"/>
                  </a:cubicBezTo>
                  <a:cubicBezTo>
                    <a:pt x="1315" y="63"/>
                    <a:pt x="1091" y="0"/>
                    <a:pt x="896" y="0"/>
                  </a:cubicBezTo>
                  <a:close/>
                </a:path>
              </a:pathLst>
            </a:custGeom>
            <a:solidFill>
              <a:srgbClr val="FFFFFF">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1"/>
            <p:cNvSpPr/>
            <p:nvPr/>
          </p:nvSpPr>
          <p:spPr>
            <a:xfrm>
              <a:off x="5532425" y="1190573"/>
              <a:ext cx="171409" cy="132640"/>
            </a:xfrm>
            <a:custGeom>
              <a:avLst/>
              <a:gdLst/>
              <a:ahLst/>
              <a:cxnLst/>
              <a:rect l="l" t="t" r="r" b="b"/>
              <a:pathLst>
                <a:path w="1207" h="934" extrusionOk="0">
                  <a:moveTo>
                    <a:pt x="466" y="0"/>
                  </a:moveTo>
                  <a:cubicBezTo>
                    <a:pt x="374" y="0"/>
                    <a:pt x="284" y="9"/>
                    <a:pt x="215" y="37"/>
                  </a:cubicBezTo>
                  <a:cubicBezTo>
                    <a:pt x="125" y="68"/>
                    <a:pt x="54" y="153"/>
                    <a:pt x="27" y="242"/>
                  </a:cubicBezTo>
                  <a:cubicBezTo>
                    <a:pt x="0" y="336"/>
                    <a:pt x="5" y="439"/>
                    <a:pt x="31" y="533"/>
                  </a:cubicBezTo>
                  <a:cubicBezTo>
                    <a:pt x="76" y="667"/>
                    <a:pt x="165" y="792"/>
                    <a:pt x="286" y="863"/>
                  </a:cubicBezTo>
                  <a:cubicBezTo>
                    <a:pt x="367" y="909"/>
                    <a:pt x="462" y="933"/>
                    <a:pt x="555" y="933"/>
                  </a:cubicBezTo>
                  <a:cubicBezTo>
                    <a:pt x="605" y="933"/>
                    <a:pt x="654" y="926"/>
                    <a:pt x="702" y="912"/>
                  </a:cubicBezTo>
                  <a:cubicBezTo>
                    <a:pt x="782" y="885"/>
                    <a:pt x="853" y="841"/>
                    <a:pt x="925" y="792"/>
                  </a:cubicBezTo>
                  <a:cubicBezTo>
                    <a:pt x="1005" y="734"/>
                    <a:pt x="1086" y="675"/>
                    <a:pt x="1139" y="591"/>
                  </a:cubicBezTo>
                  <a:cubicBezTo>
                    <a:pt x="1206" y="474"/>
                    <a:pt x="1197" y="323"/>
                    <a:pt x="1126" y="211"/>
                  </a:cubicBezTo>
                  <a:cubicBezTo>
                    <a:pt x="1050" y="86"/>
                    <a:pt x="894" y="19"/>
                    <a:pt x="746" y="14"/>
                  </a:cubicBezTo>
                  <a:cubicBezTo>
                    <a:pt x="665" y="10"/>
                    <a:pt x="565" y="0"/>
                    <a:pt x="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1"/>
            <p:cNvSpPr/>
            <p:nvPr/>
          </p:nvSpPr>
          <p:spPr>
            <a:xfrm>
              <a:off x="5602863" y="1292821"/>
              <a:ext cx="10793" cy="134628"/>
            </a:xfrm>
            <a:custGeom>
              <a:avLst/>
              <a:gdLst/>
              <a:ahLst/>
              <a:cxnLst/>
              <a:rect l="l" t="t" r="r" b="b"/>
              <a:pathLst>
                <a:path w="76" h="948" extrusionOk="0">
                  <a:moveTo>
                    <a:pt x="54" y="0"/>
                  </a:moveTo>
                  <a:cubicBezTo>
                    <a:pt x="40" y="0"/>
                    <a:pt x="27" y="9"/>
                    <a:pt x="27" y="22"/>
                  </a:cubicBezTo>
                  <a:cubicBezTo>
                    <a:pt x="13" y="210"/>
                    <a:pt x="9" y="438"/>
                    <a:pt x="9" y="661"/>
                  </a:cubicBezTo>
                  <a:cubicBezTo>
                    <a:pt x="5" y="751"/>
                    <a:pt x="5" y="840"/>
                    <a:pt x="5" y="920"/>
                  </a:cubicBezTo>
                  <a:cubicBezTo>
                    <a:pt x="0" y="938"/>
                    <a:pt x="9" y="947"/>
                    <a:pt x="27" y="947"/>
                  </a:cubicBezTo>
                  <a:cubicBezTo>
                    <a:pt x="40" y="947"/>
                    <a:pt x="49" y="934"/>
                    <a:pt x="54" y="925"/>
                  </a:cubicBezTo>
                  <a:cubicBezTo>
                    <a:pt x="63" y="840"/>
                    <a:pt x="63" y="751"/>
                    <a:pt x="63" y="661"/>
                  </a:cubicBezTo>
                  <a:cubicBezTo>
                    <a:pt x="63" y="447"/>
                    <a:pt x="63" y="215"/>
                    <a:pt x="76" y="27"/>
                  </a:cubicBezTo>
                  <a:cubicBezTo>
                    <a:pt x="76" y="9"/>
                    <a:pt x="67"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1"/>
            <p:cNvSpPr/>
            <p:nvPr/>
          </p:nvSpPr>
          <p:spPr>
            <a:xfrm>
              <a:off x="5486697" y="1202076"/>
              <a:ext cx="286865" cy="227220"/>
            </a:xfrm>
            <a:custGeom>
              <a:avLst/>
              <a:gdLst/>
              <a:ahLst/>
              <a:cxnLst/>
              <a:rect l="l" t="t" r="r" b="b"/>
              <a:pathLst>
                <a:path w="2020" h="1600" extrusionOk="0">
                  <a:moveTo>
                    <a:pt x="528" y="0"/>
                  </a:moveTo>
                  <a:cubicBezTo>
                    <a:pt x="438" y="14"/>
                    <a:pt x="353" y="67"/>
                    <a:pt x="273" y="152"/>
                  </a:cubicBezTo>
                  <a:lnTo>
                    <a:pt x="246" y="184"/>
                  </a:lnTo>
                  <a:lnTo>
                    <a:pt x="242" y="192"/>
                  </a:lnTo>
                  <a:cubicBezTo>
                    <a:pt x="224" y="206"/>
                    <a:pt x="215" y="224"/>
                    <a:pt x="197" y="246"/>
                  </a:cubicBezTo>
                  <a:cubicBezTo>
                    <a:pt x="197" y="251"/>
                    <a:pt x="197" y="251"/>
                    <a:pt x="193" y="259"/>
                  </a:cubicBezTo>
                  <a:cubicBezTo>
                    <a:pt x="85" y="411"/>
                    <a:pt x="18" y="594"/>
                    <a:pt x="14" y="769"/>
                  </a:cubicBezTo>
                  <a:cubicBezTo>
                    <a:pt x="1" y="992"/>
                    <a:pt x="85" y="1211"/>
                    <a:pt x="237" y="1358"/>
                  </a:cubicBezTo>
                  <a:cubicBezTo>
                    <a:pt x="380" y="1501"/>
                    <a:pt x="595" y="1586"/>
                    <a:pt x="840" y="1600"/>
                  </a:cubicBezTo>
                  <a:lnTo>
                    <a:pt x="894" y="1600"/>
                  </a:lnTo>
                  <a:cubicBezTo>
                    <a:pt x="1198" y="1600"/>
                    <a:pt x="1475" y="1492"/>
                    <a:pt x="1671" y="1291"/>
                  </a:cubicBezTo>
                  <a:cubicBezTo>
                    <a:pt x="1899" y="1072"/>
                    <a:pt x="2020" y="755"/>
                    <a:pt x="1975" y="465"/>
                  </a:cubicBezTo>
                  <a:lnTo>
                    <a:pt x="1975" y="460"/>
                  </a:lnTo>
                  <a:cubicBezTo>
                    <a:pt x="1975" y="447"/>
                    <a:pt x="1962" y="438"/>
                    <a:pt x="1948" y="438"/>
                  </a:cubicBezTo>
                  <a:cubicBezTo>
                    <a:pt x="1939" y="438"/>
                    <a:pt x="1926" y="447"/>
                    <a:pt x="1926" y="460"/>
                  </a:cubicBezTo>
                  <a:lnTo>
                    <a:pt x="1926" y="469"/>
                  </a:lnTo>
                  <a:cubicBezTo>
                    <a:pt x="1975" y="751"/>
                    <a:pt x="1863" y="1050"/>
                    <a:pt x="1644" y="1256"/>
                  </a:cubicBezTo>
                  <a:cubicBezTo>
                    <a:pt x="1454" y="1438"/>
                    <a:pt x="1182" y="1543"/>
                    <a:pt x="898" y="1543"/>
                  </a:cubicBezTo>
                  <a:cubicBezTo>
                    <a:pt x="876" y="1543"/>
                    <a:pt x="854" y="1543"/>
                    <a:pt x="831" y="1541"/>
                  </a:cubicBezTo>
                  <a:cubicBezTo>
                    <a:pt x="599" y="1533"/>
                    <a:pt x="398" y="1452"/>
                    <a:pt x="264" y="1318"/>
                  </a:cubicBezTo>
                  <a:cubicBezTo>
                    <a:pt x="130" y="1184"/>
                    <a:pt x="54" y="979"/>
                    <a:pt x="59" y="773"/>
                  </a:cubicBezTo>
                  <a:cubicBezTo>
                    <a:pt x="63" y="599"/>
                    <a:pt x="126" y="429"/>
                    <a:pt x="224" y="286"/>
                  </a:cubicBezTo>
                  <a:cubicBezTo>
                    <a:pt x="224" y="282"/>
                    <a:pt x="233" y="273"/>
                    <a:pt x="237" y="268"/>
                  </a:cubicBezTo>
                  <a:cubicBezTo>
                    <a:pt x="246" y="251"/>
                    <a:pt x="264" y="242"/>
                    <a:pt x="273" y="224"/>
                  </a:cubicBezTo>
                  <a:lnTo>
                    <a:pt x="282" y="219"/>
                  </a:lnTo>
                  <a:lnTo>
                    <a:pt x="309" y="192"/>
                  </a:lnTo>
                  <a:cubicBezTo>
                    <a:pt x="380" y="112"/>
                    <a:pt x="452" y="63"/>
                    <a:pt x="532" y="50"/>
                  </a:cubicBezTo>
                  <a:cubicBezTo>
                    <a:pt x="550" y="50"/>
                    <a:pt x="554" y="36"/>
                    <a:pt x="554" y="23"/>
                  </a:cubicBezTo>
                  <a:cubicBezTo>
                    <a:pt x="554" y="5"/>
                    <a:pt x="537"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1"/>
            <p:cNvSpPr/>
            <p:nvPr/>
          </p:nvSpPr>
          <p:spPr>
            <a:xfrm>
              <a:off x="5826105" y="1096704"/>
              <a:ext cx="198107" cy="242557"/>
            </a:xfrm>
            <a:custGeom>
              <a:avLst/>
              <a:gdLst/>
              <a:ahLst/>
              <a:cxnLst/>
              <a:rect l="l" t="t" r="r" b="b"/>
              <a:pathLst>
                <a:path w="1395" h="1708" extrusionOk="0">
                  <a:moveTo>
                    <a:pt x="858" y="1"/>
                  </a:moveTo>
                  <a:cubicBezTo>
                    <a:pt x="389" y="1"/>
                    <a:pt x="0" y="381"/>
                    <a:pt x="0" y="854"/>
                  </a:cubicBezTo>
                  <a:cubicBezTo>
                    <a:pt x="0" y="1323"/>
                    <a:pt x="380" y="1707"/>
                    <a:pt x="858" y="1707"/>
                  </a:cubicBezTo>
                  <a:cubicBezTo>
                    <a:pt x="907" y="1707"/>
                    <a:pt x="956" y="1707"/>
                    <a:pt x="1005" y="1698"/>
                  </a:cubicBezTo>
                  <a:cubicBezTo>
                    <a:pt x="1153" y="1470"/>
                    <a:pt x="1305" y="1162"/>
                    <a:pt x="1363" y="787"/>
                  </a:cubicBezTo>
                  <a:cubicBezTo>
                    <a:pt x="1394" y="613"/>
                    <a:pt x="1385" y="398"/>
                    <a:pt x="1354" y="162"/>
                  </a:cubicBezTo>
                  <a:cubicBezTo>
                    <a:pt x="1215" y="59"/>
                    <a:pt x="1041" y="1"/>
                    <a:pt x="858"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1"/>
            <p:cNvSpPr/>
            <p:nvPr/>
          </p:nvSpPr>
          <p:spPr>
            <a:xfrm>
              <a:off x="5326224" y="1096704"/>
              <a:ext cx="160048" cy="242557"/>
            </a:xfrm>
            <a:custGeom>
              <a:avLst/>
              <a:gdLst/>
              <a:ahLst/>
              <a:cxnLst/>
              <a:rect l="l" t="t" r="r" b="b"/>
              <a:pathLst>
                <a:path w="1127" h="1708" extrusionOk="0">
                  <a:moveTo>
                    <a:pt x="255" y="1"/>
                  </a:moveTo>
                  <a:cubicBezTo>
                    <a:pt x="224" y="117"/>
                    <a:pt x="188" y="242"/>
                    <a:pt x="157" y="363"/>
                  </a:cubicBezTo>
                  <a:cubicBezTo>
                    <a:pt x="0" y="939"/>
                    <a:pt x="139" y="1381"/>
                    <a:pt x="358" y="1707"/>
                  </a:cubicBezTo>
                  <a:cubicBezTo>
                    <a:pt x="787" y="1663"/>
                    <a:pt x="1126" y="1301"/>
                    <a:pt x="1126" y="854"/>
                  </a:cubicBezTo>
                  <a:cubicBezTo>
                    <a:pt x="1126" y="381"/>
                    <a:pt x="742" y="1"/>
                    <a:pt x="273"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1"/>
            <p:cNvSpPr/>
            <p:nvPr/>
          </p:nvSpPr>
          <p:spPr>
            <a:xfrm>
              <a:off x="5911028" y="406529"/>
              <a:ext cx="235599" cy="370085"/>
            </a:xfrm>
            <a:custGeom>
              <a:avLst/>
              <a:gdLst/>
              <a:ahLst/>
              <a:cxnLst/>
              <a:rect l="l" t="t" r="r" b="b"/>
              <a:pathLst>
                <a:path w="1659" h="2606" extrusionOk="0">
                  <a:moveTo>
                    <a:pt x="1533" y="1"/>
                  </a:moveTo>
                  <a:lnTo>
                    <a:pt x="1533" y="1"/>
                  </a:lnTo>
                  <a:cubicBezTo>
                    <a:pt x="1028" y="367"/>
                    <a:pt x="599" y="836"/>
                    <a:pt x="287" y="1377"/>
                  </a:cubicBezTo>
                  <a:cubicBezTo>
                    <a:pt x="180" y="1564"/>
                    <a:pt x="86" y="1761"/>
                    <a:pt x="41" y="1975"/>
                  </a:cubicBezTo>
                  <a:cubicBezTo>
                    <a:pt x="1" y="2185"/>
                    <a:pt x="14" y="2413"/>
                    <a:pt x="113" y="2605"/>
                  </a:cubicBezTo>
                  <a:cubicBezTo>
                    <a:pt x="675" y="2333"/>
                    <a:pt x="1162" y="1877"/>
                    <a:pt x="1421" y="1296"/>
                  </a:cubicBezTo>
                  <a:cubicBezTo>
                    <a:pt x="1605" y="894"/>
                    <a:pt x="1658" y="425"/>
                    <a:pt x="1533" y="1"/>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1"/>
            <p:cNvSpPr/>
            <p:nvPr/>
          </p:nvSpPr>
          <p:spPr>
            <a:xfrm>
              <a:off x="5199976" y="371737"/>
              <a:ext cx="242415" cy="419363"/>
            </a:xfrm>
            <a:custGeom>
              <a:avLst/>
              <a:gdLst/>
              <a:ahLst/>
              <a:cxnLst/>
              <a:rect l="l" t="t" r="r" b="b"/>
              <a:pathLst>
                <a:path w="1707" h="2953" extrusionOk="0">
                  <a:moveTo>
                    <a:pt x="251" y="0"/>
                  </a:moveTo>
                  <a:cubicBezTo>
                    <a:pt x="23" y="460"/>
                    <a:pt x="1" y="1019"/>
                    <a:pt x="197" y="1492"/>
                  </a:cubicBezTo>
                  <a:cubicBezTo>
                    <a:pt x="470" y="2149"/>
                    <a:pt x="1095" y="2587"/>
                    <a:pt x="1707" y="2953"/>
                  </a:cubicBezTo>
                  <a:cubicBezTo>
                    <a:pt x="1515" y="1867"/>
                    <a:pt x="948" y="858"/>
                    <a:pt x="251"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1"/>
            <p:cNvSpPr/>
            <p:nvPr/>
          </p:nvSpPr>
          <p:spPr>
            <a:xfrm>
              <a:off x="5473348" y="1991659"/>
              <a:ext cx="856619" cy="1622919"/>
            </a:xfrm>
            <a:custGeom>
              <a:avLst/>
              <a:gdLst/>
              <a:ahLst/>
              <a:cxnLst/>
              <a:rect l="l" t="t" r="r" b="b"/>
              <a:pathLst>
                <a:path w="6032" h="11428" extrusionOk="0">
                  <a:moveTo>
                    <a:pt x="352" y="1"/>
                  </a:moveTo>
                  <a:cubicBezTo>
                    <a:pt x="232" y="1"/>
                    <a:pt x="109" y="38"/>
                    <a:pt x="1" y="95"/>
                  </a:cubicBezTo>
                  <a:cubicBezTo>
                    <a:pt x="19" y="2508"/>
                    <a:pt x="908" y="4281"/>
                    <a:pt x="1113" y="4674"/>
                  </a:cubicBezTo>
                  <a:cubicBezTo>
                    <a:pt x="1220" y="4884"/>
                    <a:pt x="1274" y="4938"/>
                    <a:pt x="1390" y="5268"/>
                  </a:cubicBezTo>
                  <a:cubicBezTo>
                    <a:pt x="1466" y="5474"/>
                    <a:pt x="1555" y="5782"/>
                    <a:pt x="1694" y="6291"/>
                  </a:cubicBezTo>
                  <a:cubicBezTo>
                    <a:pt x="1770" y="6586"/>
                    <a:pt x="1868" y="6948"/>
                    <a:pt x="1984" y="7399"/>
                  </a:cubicBezTo>
                  <a:cubicBezTo>
                    <a:pt x="2006" y="7497"/>
                    <a:pt x="2029" y="7591"/>
                    <a:pt x="2056" y="7689"/>
                  </a:cubicBezTo>
                  <a:cubicBezTo>
                    <a:pt x="2091" y="7832"/>
                    <a:pt x="2127" y="7966"/>
                    <a:pt x="2172" y="8091"/>
                  </a:cubicBezTo>
                  <a:cubicBezTo>
                    <a:pt x="2877" y="10226"/>
                    <a:pt x="4602" y="11276"/>
                    <a:pt x="5089" y="11428"/>
                  </a:cubicBezTo>
                  <a:cubicBezTo>
                    <a:pt x="4981" y="10816"/>
                    <a:pt x="5030" y="10182"/>
                    <a:pt x="5142" y="9596"/>
                  </a:cubicBezTo>
                  <a:cubicBezTo>
                    <a:pt x="5290" y="8859"/>
                    <a:pt x="5558" y="8136"/>
                    <a:pt x="6031" y="7551"/>
                  </a:cubicBezTo>
                  <a:cubicBezTo>
                    <a:pt x="4553" y="6429"/>
                    <a:pt x="3342" y="4960"/>
                    <a:pt x="2520" y="3289"/>
                  </a:cubicBezTo>
                  <a:cubicBezTo>
                    <a:pt x="2060" y="2360"/>
                    <a:pt x="1721" y="1364"/>
                    <a:pt x="1113" y="529"/>
                  </a:cubicBezTo>
                  <a:cubicBezTo>
                    <a:pt x="957" y="305"/>
                    <a:pt x="756" y="87"/>
                    <a:pt x="492" y="19"/>
                  </a:cubicBezTo>
                  <a:cubicBezTo>
                    <a:pt x="446" y="7"/>
                    <a:pt x="399" y="1"/>
                    <a:pt x="352"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1"/>
            <p:cNvSpPr/>
            <p:nvPr/>
          </p:nvSpPr>
          <p:spPr>
            <a:xfrm>
              <a:off x="5670602" y="2232226"/>
              <a:ext cx="196829" cy="653542"/>
            </a:xfrm>
            <a:custGeom>
              <a:avLst/>
              <a:gdLst/>
              <a:ahLst/>
              <a:cxnLst/>
              <a:rect l="l" t="t" r="r" b="b"/>
              <a:pathLst>
                <a:path w="1386" h="4602" extrusionOk="0">
                  <a:moveTo>
                    <a:pt x="1337" y="1"/>
                  </a:moveTo>
                  <a:cubicBezTo>
                    <a:pt x="1185" y="492"/>
                    <a:pt x="1024" y="974"/>
                    <a:pt x="850" y="1457"/>
                  </a:cubicBezTo>
                  <a:cubicBezTo>
                    <a:pt x="595" y="2176"/>
                    <a:pt x="309" y="2882"/>
                    <a:pt x="1" y="3579"/>
                  </a:cubicBezTo>
                  <a:cubicBezTo>
                    <a:pt x="77" y="3784"/>
                    <a:pt x="166" y="4092"/>
                    <a:pt x="305" y="4601"/>
                  </a:cubicBezTo>
                  <a:cubicBezTo>
                    <a:pt x="841" y="3753"/>
                    <a:pt x="1051" y="2734"/>
                    <a:pt x="1216" y="1743"/>
                  </a:cubicBezTo>
                  <a:cubicBezTo>
                    <a:pt x="1310" y="1166"/>
                    <a:pt x="1386" y="581"/>
                    <a:pt x="1337"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1"/>
            <p:cNvSpPr/>
            <p:nvPr/>
          </p:nvSpPr>
          <p:spPr>
            <a:xfrm>
              <a:off x="5755099" y="2387018"/>
              <a:ext cx="441659" cy="753802"/>
            </a:xfrm>
            <a:custGeom>
              <a:avLst/>
              <a:gdLst/>
              <a:ahLst/>
              <a:cxnLst/>
              <a:rect l="l" t="t" r="r" b="b"/>
              <a:pathLst>
                <a:path w="3110" h="5308" extrusionOk="0">
                  <a:moveTo>
                    <a:pt x="2953" y="0"/>
                  </a:moveTo>
                  <a:cubicBezTo>
                    <a:pt x="2372" y="1734"/>
                    <a:pt x="1349" y="3319"/>
                    <a:pt x="9" y="4566"/>
                  </a:cubicBezTo>
                  <a:cubicBezTo>
                    <a:pt x="9" y="4579"/>
                    <a:pt x="5" y="4584"/>
                    <a:pt x="5" y="4592"/>
                  </a:cubicBezTo>
                  <a:cubicBezTo>
                    <a:pt x="5" y="4606"/>
                    <a:pt x="0" y="4610"/>
                    <a:pt x="0" y="4615"/>
                  </a:cubicBezTo>
                  <a:cubicBezTo>
                    <a:pt x="22" y="4713"/>
                    <a:pt x="45" y="4807"/>
                    <a:pt x="72" y="4905"/>
                  </a:cubicBezTo>
                  <a:cubicBezTo>
                    <a:pt x="107" y="5048"/>
                    <a:pt x="143" y="5182"/>
                    <a:pt x="188" y="5307"/>
                  </a:cubicBezTo>
                  <a:cubicBezTo>
                    <a:pt x="992" y="4633"/>
                    <a:pt x="1697" y="3833"/>
                    <a:pt x="2216" y="2917"/>
                  </a:cubicBezTo>
                  <a:cubicBezTo>
                    <a:pt x="2586" y="2270"/>
                    <a:pt x="2859" y="1573"/>
                    <a:pt x="3011" y="854"/>
                  </a:cubicBezTo>
                  <a:cubicBezTo>
                    <a:pt x="3055" y="635"/>
                    <a:pt x="3087" y="416"/>
                    <a:pt x="3109" y="202"/>
                  </a:cubicBezTo>
                  <a:lnTo>
                    <a:pt x="2953" y="0"/>
                  </a:ln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1"/>
            <p:cNvSpPr/>
            <p:nvPr/>
          </p:nvSpPr>
          <p:spPr>
            <a:xfrm>
              <a:off x="4625965" y="1625128"/>
              <a:ext cx="1259935" cy="1147035"/>
            </a:xfrm>
            <a:custGeom>
              <a:avLst/>
              <a:gdLst/>
              <a:ahLst/>
              <a:cxnLst/>
              <a:rect l="l" t="t" r="r" b="b"/>
              <a:pathLst>
                <a:path w="8872" h="8077" extrusionOk="0">
                  <a:moveTo>
                    <a:pt x="6410" y="1"/>
                  </a:moveTo>
                  <a:lnTo>
                    <a:pt x="0" y="4771"/>
                  </a:lnTo>
                  <a:lnTo>
                    <a:pt x="2461" y="8077"/>
                  </a:lnTo>
                  <a:lnTo>
                    <a:pt x="8871" y="3306"/>
                  </a:lnTo>
                  <a:lnTo>
                    <a:pt x="6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1"/>
            <p:cNvSpPr/>
            <p:nvPr/>
          </p:nvSpPr>
          <p:spPr>
            <a:xfrm>
              <a:off x="4817538" y="2100865"/>
              <a:ext cx="253776" cy="292688"/>
            </a:xfrm>
            <a:custGeom>
              <a:avLst/>
              <a:gdLst/>
              <a:ahLst/>
              <a:cxnLst/>
              <a:rect l="l" t="t" r="r" b="b"/>
              <a:pathLst>
                <a:path w="1787" h="2061" extrusionOk="0">
                  <a:moveTo>
                    <a:pt x="567" y="1"/>
                  </a:moveTo>
                  <a:lnTo>
                    <a:pt x="0" y="421"/>
                  </a:lnTo>
                  <a:lnTo>
                    <a:pt x="1220" y="2060"/>
                  </a:lnTo>
                  <a:lnTo>
                    <a:pt x="1787" y="1640"/>
                  </a:ln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1"/>
            <p:cNvSpPr/>
            <p:nvPr/>
          </p:nvSpPr>
          <p:spPr>
            <a:xfrm>
              <a:off x="4779479" y="1956866"/>
              <a:ext cx="331173" cy="580689"/>
            </a:xfrm>
            <a:custGeom>
              <a:avLst/>
              <a:gdLst/>
              <a:ahLst/>
              <a:cxnLst/>
              <a:rect l="l" t="t" r="r" b="b"/>
              <a:pathLst>
                <a:path w="2332" h="4089" extrusionOk="0">
                  <a:moveTo>
                    <a:pt x="2207" y="1"/>
                  </a:moveTo>
                  <a:lnTo>
                    <a:pt x="1827" y="287"/>
                  </a:lnTo>
                  <a:lnTo>
                    <a:pt x="1206" y="1502"/>
                  </a:lnTo>
                  <a:lnTo>
                    <a:pt x="1130" y="1654"/>
                  </a:lnTo>
                  <a:lnTo>
                    <a:pt x="1126" y="1658"/>
                  </a:lnTo>
                  <a:lnTo>
                    <a:pt x="1018" y="1877"/>
                  </a:lnTo>
                  <a:lnTo>
                    <a:pt x="996" y="1917"/>
                  </a:lnTo>
                  <a:lnTo>
                    <a:pt x="916" y="2065"/>
                  </a:lnTo>
                  <a:lnTo>
                    <a:pt x="849" y="2203"/>
                  </a:lnTo>
                  <a:lnTo>
                    <a:pt x="791" y="2319"/>
                  </a:lnTo>
                  <a:lnTo>
                    <a:pt x="576" y="2744"/>
                  </a:lnTo>
                  <a:lnTo>
                    <a:pt x="456" y="2976"/>
                  </a:lnTo>
                  <a:lnTo>
                    <a:pt x="0" y="3878"/>
                  </a:lnTo>
                  <a:lnTo>
                    <a:pt x="156" y="4088"/>
                  </a:lnTo>
                  <a:lnTo>
                    <a:pt x="442" y="3878"/>
                  </a:lnTo>
                  <a:lnTo>
                    <a:pt x="1112" y="2560"/>
                  </a:lnTo>
                  <a:lnTo>
                    <a:pt x="1170" y="2449"/>
                  </a:lnTo>
                  <a:lnTo>
                    <a:pt x="1179" y="2426"/>
                  </a:lnTo>
                  <a:lnTo>
                    <a:pt x="1282" y="2230"/>
                  </a:lnTo>
                  <a:lnTo>
                    <a:pt x="1291" y="2212"/>
                  </a:lnTo>
                  <a:lnTo>
                    <a:pt x="1394" y="2016"/>
                  </a:lnTo>
                  <a:lnTo>
                    <a:pt x="1416" y="1966"/>
                  </a:lnTo>
                  <a:lnTo>
                    <a:pt x="1470" y="1859"/>
                  </a:lnTo>
                  <a:lnTo>
                    <a:pt x="1470" y="1855"/>
                  </a:lnTo>
                  <a:lnTo>
                    <a:pt x="1505" y="1788"/>
                  </a:lnTo>
                  <a:lnTo>
                    <a:pt x="1711" y="1386"/>
                  </a:lnTo>
                  <a:lnTo>
                    <a:pt x="1845" y="1122"/>
                  </a:lnTo>
                  <a:lnTo>
                    <a:pt x="2332" y="166"/>
                  </a:lnTo>
                  <a:lnTo>
                    <a:pt x="2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1"/>
            <p:cNvSpPr/>
            <p:nvPr/>
          </p:nvSpPr>
          <p:spPr>
            <a:xfrm>
              <a:off x="4627243" y="2165622"/>
              <a:ext cx="640192" cy="163740"/>
            </a:xfrm>
            <a:custGeom>
              <a:avLst/>
              <a:gdLst/>
              <a:ahLst/>
              <a:cxnLst/>
              <a:rect l="l" t="t" r="r" b="b"/>
              <a:pathLst>
                <a:path w="4508" h="1153" extrusionOk="0">
                  <a:moveTo>
                    <a:pt x="4373" y="1"/>
                  </a:moveTo>
                  <a:lnTo>
                    <a:pt x="3297" y="188"/>
                  </a:lnTo>
                  <a:lnTo>
                    <a:pt x="3037" y="242"/>
                  </a:lnTo>
                  <a:lnTo>
                    <a:pt x="2577" y="318"/>
                  </a:lnTo>
                  <a:lnTo>
                    <a:pt x="2501" y="336"/>
                  </a:lnTo>
                  <a:lnTo>
                    <a:pt x="2367" y="358"/>
                  </a:lnTo>
                  <a:lnTo>
                    <a:pt x="2354" y="358"/>
                  </a:lnTo>
                  <a:lnTo>
                    <a:pt x="2323" y="362"/>
                  </a:lnTo>
                  <a:lnTo>
                    <a:pt x="2135" y="398"/>
                  </a:lnTo>
                  <a:lnTo>
                    <a:pt x="2090" y="407"/>
                  </a:lnTo>
                  <a:lnTo>
                    <a:pt x="1872" y="443"/>
                  </a:lnTo>
                  <a:lnTo>
                    <a:pt x="1845" y="447"/>
                  </a:lnTo>
                  <a:lnTo>
                    <a:pt x="1729" y="470"/>
                  </a:lnTo>
                  <a:lnTo>
                    <a:pt x="344" y="715"/>
                  </a:lnTo>
                  <a:lnTo>
                    <a:pt x="0" y="970"/>
                  </a:lnTo>
                  <a:lnTo>
                    <a:pt x="134" y="1153"/>
                  </a:lnTo>
                  <a:lnTo>
                    <a:pt x="1135" y="979"/>
                  </a:lnTo>
                  <a:lnTo>
                    <a:pt x="1425" y="925"/>
                  </a:lnTo>
                  <a:lnTo>
                    <a:pt x="1863" y="849"/>
                  </a:lnTo>
                  <a:lnTo>
                    <a:pt x="2099" y="805"/>
                  </a:lnTo>
                  <a:lnTo>
                    <a:pt x="2140" y="800"/>
                  </a:lnTo>
                  <a:lnTo>
                    <a:pt x="2225" y="782"/>
                  </a:lnTo>
                  <a:lnTo>
                    <a:pt x="2332" y="764"/>
                  </a:lnTo>
                  <a:lnTo>
                    <a:pt x="2354" y="760"/>
                  </a:lnTo>
                  <a:lnTo>
                    <a:pt x="2586" y="720"/>
                  </a:lnTo>
                  <a:lnTo>
                    <a:pt x="2765" y="688"/>
                  </a:lnTo>
                  <a:lnTo>
                    <a:pt x="4154" y="443"/>
                  </a:lnTo>
                  <a:lnTo>
                    <a:pt x="4507" y="184"/>
                  </a:lnTo>
                  <a:lnTo>
                    <a:pt x="4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1"/>
            <p:cNvSpPr/>
            <p:nvPr/>
          </p:nvSpPr>
          <p:spPr>
            <a:xfrm>
              <a:off x="4798509" y="2270285"/>
              <a:ext cx="149113" cy="267268"/>
            </a:xfrm>
            <a:custGeom>
              <a:avLst/>
              <a:gdLst/>
              <a:ahLst/>
              <a:cxnLst/>
              <a:rect l="l" t="t" r="r" b="b"/>
              <a:pathLst>
                <a:path w="1050" h="1882" extrusionOk="0">
                  <a:moveTo>
                    <a:pt x="929" y="1"/>
                  </a:moveTo>
                  <a:lnTo>
                    <a:pt x="911" y="32"/>
                  </a:lnTo>
                  <a:lnTo>
                    <a:pt x="893" y="68"/>
                  </a:lnTo>
                  <a:lnTo>
                    <a:pt x="844" y="166"/>
                  </a:lnTo>
                  <a:lnTo>
                    <a:pt x="791" y="278"/>
                  </a:lnTo>
                  <a:lnTo>
                    <a:pt x="670" y="510"/>
                  </a:lnTo>
                  <a:lnTo>
                    <a:pt x="0" y="1859"/>
                  </a:lnTo>
                  <a:lnTo>
                    <a:pt x="22" y="1881"/>
                  </a:lnTo>
                  <a:lnTo>
                    <a:pt x="219" y="1738"/>
                  </a:lnTo>
                  <a:lnTo>
                    <a:pt x="925" y="322"/>
                  </a:lnTo>
                  <a:lnTo>
                    <a:pt x="938" y="295"/>
                  </a:lnTo>
                  <a:lnTo>
                    <a:pt x="1005" y="161"/>
                  </a:lnTo>
                  <a:lnTo>
                    <a:pt x="1036" y="94"/>
                  </a:lnTo>
                  <a:lnTo>
                    <a:pt x="1050" y="63"/>
                  </a:lnTo>
                  <a:lnTo>
                    <a:pt x="1019" y="45"/>
                  </a:lnTo>
                  <a:lnTo>
                    <a:pt x="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1"/>
            <p:cNvSpPr/>
            <p:nvPr/>
          </p:nvSpPr>
          <p:spPr>
            <a:xfrm>
              <a:off x="4945633" y="1956866"/>
              <a:ext cx="146699" cy="260877"/>
            </a:xfrm>
            <a:custGeom>
              <a:avLst/>
              <a:gdLst/>
              <a:ahLst/>
              <a:cxnLst/>
              <a:rect l="l" t="t" r="r" b="b"/>
              <a:pathLst>
                <a:path w="1033" h="1837" extrusionOk="0">
                  <a:moveTo>
                    <a:pt x="1032" y="1"/>
                  </a:moveTo>
                  <a:lnTo>
                    <a:pt x="782" y="193"/>
                  </a:lnTo>
                  <a:lnTo>
                    <a:pt x="117" y="1538"/>
                  </a:lnTo>
                  <a:lnTo>
                    <a:pt x="94" y="1582"/>
                  </a:lnTo>
                  <a:lnTo>
                    <a:pt x="14" y="1739"/>
                  </a:lnTo>
                  <a:lnTo>
                    <a:pt x="0" y="1770"/>
                  </a:lnTo>
                  <a:lnTo>
                    <a:pt x="9" y="1783"/>
                  </a:lnTo>
                  <a:lnTo>
                    <a:pt x="67" y="1806"/>
                  </a:lnTo>
                  <a:lnTo>
                    <a:pt x="112" y="1828"/>
                  </a:lnTo>
                  <a:lnTo>
                    <a:pt x="121" y="1837"/>
                  </a:lnTo>
                  <a:lnTo>
                    <a:pt x="125" y="1828"/>
                  </a:lnTo>
                  <a:lnTo>
                    <a:pt x="188" y="1703"/>
                  </a:lnTo>
                  <a:lnTo>
                    <a:pt x="233" y="1613"/>
                  </a:lnTo>
                  <a:lnTo>
                    <a:pt x="362" y="1354"/>
                  </a:lnTo>
                  <a:lnTo>
                    <a:pt x="1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1"/>
            <p:cNvSpPr/>
            <p:nvPr/>
          </p:nvSpPr>
          <p:spPr>
            <a:xfrm>
              <a:off x="4978011" y="2174569"/>
              <a:ext cx="289421" cy="68024"/>
            </a:xfrm>
            <a:custGeom>
              <a:avLst/>
              <a:gdLst/>
              <a:ahLst/>
              <a:cxnLst/>
              <a:rect l="l" t="t" r="r" b="b"/>
              <a:pathLst>
                <a:path w="2038" h="479" extrusionOk="0">
                  <a:moveTo>
                    <a:pt x="1943" y="0"/>
                  </a:moveTo>
                  <a:lnTo>
                    <a:pt x="715" y="210"/>
                  </a:lnTo>
                  <a:lnTo>
                    <a:pt x="456" y="259"/>
                  </a:lnTo>
                  <a:lnTo>
                    <a:pt x="72" y="326"/>
                  </a:lnTo>
                  <a:lnTo>
                    <a:pt x="0" y="340"/>
                  </a:lnTo>
                  <a:lnTo>
                    <a:pt x="18" y="433"/>
                  </a:lnTo>
                  <a:lnTo>
                    <a:pt x="23" y="478"/>
                  </a:lnTo>
                  <a:lnTo>
                    <a:pt x="165" y="451"/>
                  </a:lnTo>
                  <a:lnTo>
                    <a:pt x="206" y="447"/>
                  </a:lnTo>
                  <a:lnTo>
                    <a:pt x="465" y="402"/>
                  </a:lnTo>
                  <a:lnTo>
                    <a:pt x="2033" y="121"/>
                  </a:lnTo>
                  <a:lnTo>
                    <a:pt x="2037" y="121"/>
                  </a:lnTo>
                  <a:lnTo>
                    <a:pt x="19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1"/>
            <p:cNvSpPr/>
            <p:nvPr/>
          </p:nvSpPr>
          <p:spPr>
            <a:xfrm>
              <a:off x="4628379" y="2260202"/>
              <a:ext cx="257753" cy="62201"/>
            </a:xfrm>
            <a:custGeom>
              <a:avLst/>
              <a:gdLst/>
              <a:ahLst/>
              <a:cxnLst/>
              <a:rect l="l" t="t" r="r" b="b"/>
              <a:pathLst>
                <a:path w="1815" h="438" extrusionOk="0">
                  <a:moveTo>
                    <a:pt x="1792" y="0"/>
                  </a:moveTo>
                  <a:lnTo>
                    <a:pt x="1756" y="5"/>
                  </a:lnTo>
                  <a:lnTo>
                    <a:pt x="1475" y="54"/>
                  </a:lnTo>
                  <a:lnTo>
                    <a:pt x="1" y="317"/>
                  </a:lnTo>
                  <a:lnTo>
                    <a:pt x="95" y="438"/>
                  </a:lnTo>
                  <a:lnTo>
                    <a:pt x="1220" y="246"/>
                  </a:lnTo>
                  <a:lnTo>
                    <a:pt x="1511" y="192"/>
                  </a:lnTo>
                  <a:lnTo>
                    <a:pt x="1814" y="139"/>
                  </a:lnTo>
                  <a:lnTo>
                    <a:pt x="1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1"/>
            <p:cNvSpPr/>
            <p:nvPr/>
          </p:nvSpPr>
          <p:spPr>
            <a:xfrm>
              <a:off x="4684331" y="2034262"/>
              <a:ext cx="521470" cy="422061"/>
            </a:xfrm>
            <a:custGeom>
              <a:avLst/>
              <a:gdLst/>
              <a:ahLst/>
              <a:cxnLst/>
              <a:rect l="l" t="t" r="r" b="b"/>
              <a:pathLst>
                <a:path w="3672" h="2972" extrusionOk="0">
                  <a:moveTo>
                    <a:pt x="3279" y="1"/>
                  </a:moveTo>
                  <a:lnTo>
                    <a:pt x="0" y="2440"/>
                  </a:lnTo>
                  <a:lnTo>
                    <a:pt x="393" y="2971"/>
                  </a:lnTo>
                  <a:lnTo>
                    <a:pt x="3672" y="528"/>
                  </a:lnTo>
                  <a:lnTo>
                    <a:pt x="3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1"/>
            <p:cNvSpPr/>
            <p:nvPr/>
          </p:nvSpPr>
          <p:spPr>
            <a:xfrm>
              <a:off x="4695692" y="2048889"/>
              <a:ext cx="500594" cy="394085"/>
            </a:xfrm>
            <a:custGeom>
              <a:avLst/>
              <a:gdLst/>
              <a:ahLst/>
              <a:cxnLst/>
              <a:rect l="l" t="t" r="r" b="b"/>
              <a:pathLst>
                <a:path w="3525" h="2775" extrusionOk="0">
                  <a:moveTo>
                    <a:pt x="3279" y="1"/>
                  </a:moveTo>
                  <a:lnTo>
                    <a:pt x="0" y="2440"/>
                  </a:lnTo>
                  <a:lnTo>
                    <a:pt x="246" y="2775"/>
                  </a:lnTo>
                  <a:lnTo>
                    <a:pt x="3525" y="331"/>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1"/>
            <p:cNvSpPr/>
            <p:nvPr/>
          </p:nvSpPr>
          <p:spPr>
            <a:xfrm>
              <a:off x="4833302" y="2113646"/>
              <a:ext cx="220261" cy="267836"/>
            </a:xfrm>
            <a:custGeom>
              <a:avLst/>
              <a:gdLst/>
              <a:ahLst/>
              <a:cxnLst/>
              <a:rect l="l" t="t" r="r" b="b"/>
              <a:pathLst>
                <a:path w="1551" h="1886" extrusionOk="0">
                  <a:moveTo>
                    <a:pt x="331" y="0"/>
                  </a:moveTo>
                  <a:lnTo>
                    <a:pt x="1" y="246"/>
                  </a:lnTo>
                  <a:lnTo>
                    <a:pt x="1220" y="1885"/>
                  </a:lnTo>
                  <a:lnTo>
                    <a:pt x="1551" y="1640"/>
                  </a:lnTo>
                  <a:lnTo>
                    <a:pt x="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1"/>
            <p:cNvSpPr/>
            <p:nvPr/>
          </p:nvSpPr>
          <p:spPr>
            <a:xfrm>
              <a:off x="5318555" y="2032984"/>
              <a:ext cx="85207" cy="85776"/>
            </a:xfrm>
            <a:custGeom>
              <a:avLst/>
              <a:gdLst/>
              <a:ahLst/>
              <a:cxnLst/>
              <a:rect l="l" t="t" r="r" b="b"/>
              <a:pathLst>
                <a:path w="600" h="604" extrusionOk="0">
                  <a:moveTo>
                    <a:pt x="394" y="1"/>
                  </a:moveTo>
                  <a:lnTo>
                    <a:pt x="287" y="148"/>
                  </a:lnTo>
                  <a:lnTo>
                    <a:pt x="130" y="46"/>
                  </a:lnTo>
                  <a:lnTo>
                    <a:pt x="175" y="224"/>
                  </a:lnTo>
                  <a:lnTo>
                    <a:pt x="1" y="287"/>
                  </a:lnTo>
                  <a:lnTo>
                    <a:pt x="171" y="358"/>
                  </a:lnTo>
                  <a:lnTo>
                    <a:pt x="108" y="533"/>
                  </a:lnTo>
                  <a:lnTo>
                    <a:pt x="269" y="448"/>
                  </a:lnTo>
                  <a:lnTo>
                    <a:pt x="367" y="604"/>
                  </a:lnTo>
                  <a:lnTo>
                    <a:pt x="403" y="425"/>
                  </a:lnTo>
                  <a:lnTo>
                    <a:pt x="582" y="448"/>
                  </a:lnTo>
                  <a:lnTo>
                    <a:pt x="465" y="300"/>
                  </a:lnTo>
                  <a:lnTo>
                    <a:pt x="599" y="175"/>
                  </a:lnTo>
                  <a:lnTo>
                    <a:pt x="416" y="180"/>
                  </a:lnTo>
                  <a:lnTo>
                    <a:pt x="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1"/>
            <p:cNvSpPr/>
            <p:nvPr/>
          </p:nvSpPr>
          <p:spPr>
            <a:xfrm>
              <a:off x="5340851" y="1817979"/>
              <a:ext cx="84497" cy="85776"/>
            </a:xfrm>
            <a:custGeom>
              <a:avLst/>
              <a:gdLst/>
              <a:ahLst/>
              <a:cxnLst/>
              <a:rect l="l" t="t" r="r" b="b"/>
              <a:pathLst>
                <a:path w="595" h="604" extrusionOk="0">
                  <a:moveTo>
                    <a:pt x="393" y="1"/>
                  </a:moveTo>
                  <a:lnTo>
                    <a:pt x="282" y="153"/>
                  </a:lnTo>
                  <a:lnTo>
                    <a:pt x="130" y="54"/>
                  </a:lnTo>
                  <a:lnTo>
                    <a:pt x="174" y="233"/>
                  </a:lnTo>
                  <a:lnTo>
                    <a:pt x="0" y="287"/>
                  </a:lnTo>
                  <a:lnTo>
                    <a:pt x="170" y="363"/>
                  </a:lnTo>
                  <a:lnTo>
                    <a:pt x="107" y="537"/>
                  </a:lnTo>
                  <a:lnTo>
                    <a:pt x="107" y="537"/>
                  </a:lnTo>
                  <a:lnTo>
                    <a:pt x="268" y="456"/>
                  </a:lnTo>
                  <a:lnTo>
                    <a:pt x="367" y="604"/>
                  </a:lnTo>
                  <a:lnTo>
                    <a:pt x="402" y="425"/>
                  </a:lnTo>
                  <a:lnTo>
                    <a:pt x="581" y="447"/>
                  </a:lnTo>
                  <a:lnTo>
                    <a:pt x="465" y="309"/>
                  </a:lnTo>
                  <a:lnTo>
                    <a:pt x="594" y="179"/>
                  </a:lnTo>
                  <a:lnTo>
                    <a:pt x="411" y="188"/>
                  </a:lnTo>
                  <a:lnTo>
                    <a:pt x="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1"/>
            <p:cNvSpPr/>
            <p:nvPr/>
          </p:nvSpPr>
          <p:spPr>
            <a:xfrm>
              <a:off x="5515241" y="1838997"/>
              <a:ext cx="84497" cy="85776"/>
            </a:xfrm>
            <a:custGeom>
              <a:avLst/>
              <a:gdLst/>
              <a:ahLst/>
              <a:cxnLst/>
              <a:rect l="l" t="t" r="r" b="b"/>
              <a:pathLst>
                <a:path w="595" h="604" extrusionOk="0">
                  <a:moveTo>
                    <a:pt x="394" y="0"/>
                  </a:moveTo>
                  <a:lnTo>
                    <a:pt x="282" y="143"/>
                  </a:lnTo>
                  <a:lnTo>
                    <a:pt x="130" y="45"/>
                  </a:lnTo>
                  <a:lnTo>
                    <a:pt x="175" y="223"/>
                  </a:lnTo>
                  <a:lnTo>
                    <a:pt x="1" y="286"/>
                  </a:lnTo>
                  <a:lnTo>
                    <a:pt x="170" y="357"/>
                  </a:lnTo>
                  <a:lnTo>
                    <a:pt x="108" y="532"/>
                  </a:lnTo>
                  <a:lnTo>
                    <a:pt x="269" y="447"/>
                  </a:lnTo>
                  <a:lnTo>
                    <a:pt x="367" y="603"/>
                  </a:lnTo>
                  <a:lnTo>
                    <a:pt x="403" y="424"/>
                  </a:lnTo>
                  <a:lnTo>
                    <a:pt x="581" y="438"/>
                  </a:lnTo>
                  <a:lnTo>
                    <a:pt x="465" y="299"/>
                  </a:lnTo>
                  <a:lnTo>
                    <a:pt x="595" y="174"/>
                  </a:lnTo>
                  <a:lnTo>
                    <a:pt x="416" y="179"/>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1"/>
            <p:cNvSpPr/>
            <p:nvPr/>
          </p:nvSpPr>
          <p:spPr>
            <a:xfrm>
              <a:off x="5574886" y="2133954"/>
              <a:ext cx="81941" cy="82509"/>
            </a:xfrm>
            <a:custGeom>
              <a:avLst/>
              <a:gdLst/>
              <a:ahLst/>
              <a:cxnLst/>
              <a:rect l="l" t="t" r="r" b="b"/>
              <a:pathLst>
                <a:path w="577" h="581" extrusionOk="0">
                  <a:moveTo>
                    <a:pt x="380" y="0"/>
                  </a:moveTo>
                  <a:lnTo>
                    <a:pt x="273" y="139"/>
                  </a:lnTo>
                  <a:lnTo>
                    <a:pt x="126" y="45"/>
                  </a:lnTo>
                  <a:lnTo>
                    <a:pt x="126" y="45"/>
                  </a:lnTo>
                  <a:lnTo>
                    <a:pt x="170" y="219"/>
                  </a:lnTo>
                  <a:lnTo>
                    <a:pt x="0" y="273"/>
                  </a:lnTo>
                  <a:lnTo>
                    <a:pt x="161" y="344"/>
                  </a:lnTo>
                  <a:lnTo>
                    <a:pt x="103" y="514"/>
                  </a:lnTo>
                  <a:lnTo>
                    <a:pt x="260" y="429"/>
                  </a:lnTo>
                  <a:lnTo>
                    <a:pt x="353" y="581"/>
                  </a:lnTo>
                  <a:lnTo>
                    <a:pt x="385" y="407"/>
                  </a:lnTo>
                  <a:lnTo>
                    <a:pt x="563" y="429"/>
                  </a:lnTo>
                  <a:lnTo>
                    <a:pt x="447" y="295"/>
                  </a:lnTo>
                  <a:lnTo>
                    <a:pt x="577" y="165"/>
                  </a:lnTo>
                  <a:lnTo>
                    <a:pt x="398" y="174"/>
                  </a:lnTo>
                  <a:lnTo>
                    <a:pt x="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1"/>
            <p:cNvSpPr/>
            <p:nvPr/>
          </p:nvSpPr>
          <p:spPr>
            <a:xfrm>
              <a:off x="5031266" y="2399657"/>
              <a:ext cx="168285" cy="170131"/>
            </a:xfrm>
            <a:custGeom>
              <a:avLst/>
              <a:gdLst/>
              <a:ahLst/>
              <a:cxnLst/>
              <a:rect l="l" t="t" r="r" b="b"/>
              <a:pathLst>
                <a:path w="1185" h="1198" extrusionOk="0">
                  <a:moveTo>
                    <a:pt x="773" y="1"/>
                  </a:moveTo>
                  <a:lnTo>
                    <a:pt x="559" y="287"/>
                  </a:lnTo>
                  <a:lnTo>
                    <a:pt x="251" y="99"/>
                  </a:lnTo>
                  <a:lnTo>
                    <a:pt x="344" y="452"/>
                  </a:lnTo>
                  <a:lnTo>
                    <a:pt x="0" y="573"/>
                  </a:lnTo>
                  <a:lnTo>
                    <a:pt x="335" y="720"/>
                  </a:lnTo>
                  <a:lnTo>
                    <a:pt x="215" y="1064"/>
                  </a:lnTo>
                  <a:lnTo>
                    <a:pt x="541" y="894"/>
                  </a:lnTo>
                  <a:lnTo>
                    <a:pt x="737" y="1198"/>
                  </a:lnTo>
                  <a:lnTo>
                    <a:pt x="804" y="841"/>
                  </a:lnTo>
                  <a:lnTo>
                    <a:pt x="1166" y="881"/>
                  </a:lnTo>
                  <a:lnTo>
                    <a:pt x="925" y="604"/>
                  </a:lnTo>
                  <a:lnTo>
                    <a:pt x="1184" y="345"/>
                  </a:lnTo>
                  <a:lnTo>
                    <a:pt x="813" y="363"/>
                  </a:lnTo>
                  <a:lnTo>
                    <a:pt x="7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1"/>
            <p:cNvSpPr/>
            <p:nvPr/>
          </p:nvSpPr>
          <p:spPr>
            <a:xfrm>
              <a:off x="5539951" y="1981718"/>
              <a:ext cx="46438" cy="44450"/>
            </a:xfrm>
            <a:custGeom>
              <a:avLst/>
              <a:gdLst/>
              <a:ahLst/>
              <a:cxnLst/>
              <a:rect l="l" t="t" r="r" b="b"/>
              <a:pathLst>
                <a:path w="327" h="313" extrusionOk="0">
                  <a:moveTo>
                    <a:pt x="264" y="0"/>
                  </a:moveTo>
                  <a:lnTo>
                    <a:pt x="162" y="72"/>
                  </a:lnTo>
                  <a:lnTo>
                    <a:pt x="63" y="5"/>
                  </a:lnTo>
                  <a:lnTo>
                    <a:pt x="104" y="121"/>
                  </a:lnTo>
                  <a:lnTo>
                    <a:pt x="1" y="197"/>
                  </a:lnTo>
                  <a:lnTo>
                    <a:pt x="126" y="197"/>
                  </a:lnTo>
                  <a:lnTo>
                    <a:pt x="162" y="313"/>
                  </a:lnTo>
                  <a:lnTo>
                    <a:pt x="202" y="188"/>
                  </a:lnTo>
                  <a:lnTo>
                    <a:pt x="327" y="188"/>
                  </a:lnTo>
                  <a:lnTo>
                    <a:pt x="224" y="116"/>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1"/>
            <p:cNvSpPr/>
            <p:nvPr/>
          </p:nvSpPr>
          <p:spPr>
            <a:xfrm>
              <a:off x="4610627" y="2266450"/>
              <a:ext cx="842560" cy="1116644"/>
            </a:xfrm>
            <a:custGeom>
              <a:avLst/>
              <a:gdLst/>
              <a:ahLst/>
              <a:cxnLst/>
              <a:rect l="l" t="t" r="r" b="b"/>
              <a:pathLst>
                <a:path w="5933" h="7863" extrusionOk="0">
                  <a:moveTo>
                    <a:pt x="193" y="1"/>
                  </a:moveTo>
                  <a:lnTo>
                    <a:pt x="1" y="144"/>
                  </a:lnTo>
                  <a:lnTo>
                    <a:pt x="5741" y="7862"/>
                  </a:lnTo>
                  <a:lnTo>
                    <a:pt x="5933" y="7720"/>
                  </a:lnTo>
                  <a:lnTo>
                    <a:pt x="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1"/>
            <p:cNvSpPr/>
            <p:nvPr/>
          </p:nvSpPr>
          <p:spPr>
            <a:xfrm>
              <a:off x="4572000" y="2231374"/>
              <a:ext cx="111764" cy="96142"/>
            </a:xfrm>
            <a:custGeom>
              <a:avLst/>
              <a:gdLst/>
              <a:ahLst/>
              <a:cxnLst/>
              <a:rect l="l" t="t" r="r" b="b"/>
              <a:pathLst>
                <a:path w="787" h="677" extrusionOk="0">
                  <a:moveTo>
                    <a:pt x="413" y="1"/>
                  </a:moveTo>
                  <a:cubicBezTo>
                    <a:pt x="339" y="1"/>
                    <a:pt x="263" y="24"/>
                    <a:pt x="197" y="74"/>
                  </a:cubicBezTo>
                  <a:cubicBezTo>
                    <a:pt x="41" y="190"/>
                    <a:pt x="0" y="404"/>
                    <a:pt x="112" y="547"/>
                  </a:cubicBezTo>
                  <a:cubicBezTo>
                    <a:pt x="177" y="631"/>
                    <a:pt x="276" y="676"/>
                    <a:pt x="379" y="676"/>
                  </a:cubicBezTo>
                  <a:cubicBezTo>
                    <a:pt x="451" y="676"/>
                    <a:pt x="525" y="653"/>
                    <a:pt x="590" y="605"/>
                  </a:cubicBezTo>
                  <a:cubicBezTo>
                    <a:pt x="746" y="485"/>
                    <a:pt x="787" y="275"/>
                    <a:pt x="675" y="127"/>
                  </a:cubicBezTo>
                  <a:cubicBezTo>
                    <a:pt x="610" y="45"/>
                    <a:pt x="513"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1"/>
            <p:cNvSpPr/>
            <p:nvPr/>
          </p:nvSpPr>
          <p:spPr>
            <a:xfrm>
              <a:off x="5252662" y="2032984"/>
              <a:ext cx="981448" cy="1387320"/>
            </a:xfrm>
            <a:custGeom>
              <a:avLst/>
              <a:gdLst/>
              <a:ahLst/>
              <a:cxnLst/>
              <a:rect l="l" t="t" r="r" b="b"/>
              <a:pathLst>
                <a:path w="6911" h="9769" extrusionOk="0">
                  <a:moveTo>
                    <a:pt x="4512" y="1"/>
                  </a:moveTo>
                  <a:cubicBezTo>
                    <a:pt x="4512" y="1"/>
                    <a:pt x="3529" y="5643"/>
                    <a:pt x="2211" y="7050"/>
                  </a:cubicBezTo>
                  <a:cubicBezTo>
                    <a:pt x="894" y="8457"/>
                    <a:pt x="0" y="9395"/>
                    <a:pt x="447" y="9716"/>
                  </a:cubicBezTo>
                  <a:cubicBezTo>
                    <a:pt x="496" y="9752"/>
                    <a:pt x="549" y="9768"/>
                    <a:pt x="606" y="9768"/>
                  </a:cubicBezTo>
                  <a:cubicBezTo>
                    <a:pt x="1070" y="9768"/>
                    <a:pt x="1788" y="8678"/>
                    <a:pt x="2453" y="8077"/>
                  </a:cubicBezTo>
                  <a:cubicBezTo>
                    <a:pt x="2716" y="7836"/>
                    <a:pt x="3141" y="7541"/>
                    <a:pt x="3659" y="7108"/>
                  </a:cubicBezTo>
                  <a:cubicBezTo>
                    <a:pt x="4543" y="6380"/>
                    <a:pt x="5673" y="5250"/>
                    <a:pt x="6669" y="3356"/>
                  </a:cubicBezTo>
                  <a:cubicBezTo>
                    <a:pt x="6750" y="3199"/>
                    <a:pt x="6830" y="3043"/>
                    <a:pt x="6911" y="2878"/>
                  </a:cubicBezTo>
                  <a:lnTo>
                    <a:pt x="6763" y="2703"/>
                  </a:lnTo>
                  <a:lnTo>
                    <a:pt x="6607" y="2516"/>
                  </a:lnTo>
                  <a:lnTo>
                    <a:pt x="45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1"/>
            <p:cNvSpPr/>
            <p:nvPr/>
          </p:nvSpPr>
          <p:spPr>
            <a:xfrm>
              <a:off x="6107146" y="2776413"/>
              <a:ext cx="913566" cy="916265"/>
            </a:xfrm>
            <a:custGeom>
              <a:avLst/>
              <a:gdLst/>
              <a:ahLst/>
              <a:cxnLst/>
              <a:rect l="l" t="t" r="r" b="b"/>
              <a:pathLst>
                <a:path w="6433" h="6452" extrusionOk="0">
                  <a:moveTo>
                    <a:pt x="5401" y="1"/>
                  </a:moveTo>
                  <a:cubicBezTo>
                    <a:pt x="4487" y="1"/>
                    <a:pt x="3098" y="253"/>
                    <a:pt x="1925" y="1529"/>
                  </a:cubicBezTo>
                  <a:cubicBezTo>
                    <a:pt x="0" y="3615"/>
                    <a:pt x="599" y="6384"/>
                    <a:pt x="603" y="6416"/>
                  </a:cubicBezTo>
                  <a:cubicBezTo>
                    <a:pt x="608" y="6438"/>
                    <a:pt x="630" y="6451"/>
                    <a:pt x="652" y="6451"/>
                  </a:cubicBezTo>
                  <a:lnTo>
                    <a:pt x="657" y="6451"/>
                  </a:lnTo>
                  <a:cubicBezTo>
                    <a:pt x="688" y="6447"/>
                    <a:pt x="701" y="6420"/>
                    <a:pt x="697" y="6393"/>
                  </a:cubicBezTo>
                  <a:cubicBezTo>
                    <a:pt x="693" y="6362"/>
                    <a:pt x="112" y="3646"/>
                    <a:pt x="1997" y="1596"/>
                  </a:cubicBezTo>
                  <a:cubicBezTo>
                    <a:pt x="3149" y="348"/>
                    <a:pt x="4510" y="102"/>
                    <a:pt x="5403" y="102"/>
                  </a:cubicBezTo>
                  <a:cubicBezTo>
                    <a:pt x="5974" y="102"/>
                    <a:pt x="6352" y="203"/>
                    <a:pt x="6361" y="207"/>
                  </a:cubicBezTo>
                  <a:cubicBezTo>
                    <a:pt x="6366" y="208"/>
                    <a:pt x="6371" y="209"/>
                    <a:pt x="6375" y="209"/>
                  </a:cubicBezTo>
                  <a:cubicBezTo>
                    <a:pt x="6397" y="209"/>
                    <a:pt x="6415" y="193"/>
                    <a:pt x="6419" y="171"/>
                  </a:cubicBezTo>
                  <a:cubicBezTo>
                    <a:pt x="6432" y="144"/>
                    <a:pt x="6415" y="117"/>
                    <a:pt x="6388" y="108"/>
                  </a:cubicBezTo>
                  <a:cubicBezTo>
                    <a:pt x="6377" y="105"/>
                    <a:pt x="5987" y="1"/>
                    <a:pt x="5401"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1"/>
            <p:cNvSpPr/>
            <p:nvPr/>
          </p:nvSpPr>
          <p:spPr>
            <a:xfrm>
              <a:off x="6809962" y="3990041"/>
              <a:ext cx="94012" cy="269114"/>
            </a:xfrm>
            <a:custGeom>
              <a:avLst/>
              <a:gdLst/>
              <a:ahLst/>
              <a:cxnLst/>
              <a:rect l="l" t="t" r="r" b="b"/>
              <a:pathLst>
                <a:path w="662" h="1895" extrusionOk="0">
                  <a:moveTo>
                    <a:pt x="322" y="0"/>
                  </a:moveTo>
                  <a:cubicBezTo>
                    <a:pt x="175" y="626"/>
                    <a:pt x="32" y="1255"/>
                    <a:pt x="0" y="1894"/>
                  </a:cubicBezTo>
                  <a:lnTo>
                    <a:pt x="112" y="1894"/>
                  </a:lnTo>
                  <a:cubicBezTo>
                    <a:pt x="264" y="1890"/>
                    <a:pt x="456" y="1872"/>
                    <a:pt x="662" y="1836"/>
                  </a:cubicBezTo>
                  <a:cubicBezTo>
                    <a:pt x="554" y="1220"/>
                    <a:pt x="438" y="621"/>
                    <a:pt x="322" y="0"/>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1"/>
            <p:cNvSpPr/>
            <p:nvPr/>
          </p:nvSpPr>
          <p:spPr>
            <a:xfrm>
              <a:off x="6806127" y="4056076"/>
              <a:ext cx="528002" cy="209326"/>
            </a:xfrm>
            <a:custGeom>
              <a:avLst/>
              <a:gdLst/>
              <a:ahLst/>
              <a:cxnLst/>
              <a:rect l="l" t="t" r="r" b="b"/>
              <a:pathLst>
                <a:path w="3718" h="1474" extrusionOk="0">
                  <a:moveTo>
                    <a:pt x="3660" y="1"/>
                  </a:moveTo>
                  <a:cubicBezTo>
                    <a:pt x="3651" y="1"/>
                    <a:pt x="3641" y="3"/>
                    <a:pt x="3632" y="9"/>
                  </a:cubicBezTo>
                  <a:cubicBezTo>
                    <a:pt x="3275" y="295"/>
                    <a:pt x="2944" y="540"/>
                    <a:pt x="2591" y="741"/>
                  </a:cubicBezTo>
                  <a:cubicBezTo>
                    <a:pt x="2243" y="942"/>
                    <a:pt x="1819" y="1099"/>
                    <a:pt x="1332" y="1210"/>
                  </a:cubicBezTo>
                  <a:cubicBezTo>
                    <a:pt x="954" y="1296"/>
                    <a:pt x="562" y="1374"/>
                    <a:pt x="171" y="1374"/>
                  </a:cubicBezTo>
                  <a:cubicBezTo>
                    <a:pt x="132" y="1374"/>
                    <a:pt x="93" y="1373"/>
                    <a:pt x="54" y="1371"/>
                  </a:cubicBezTo>
                  <a:cubicBezTo>
                    <a:pt x="32" y="1380"/>
                    <a:pt x="1" y="1394"/>
                    <a:pt x="1" y="1425"/>
                  </a:cubicBezTo>
                  <a:cubicBezTo>
                    <a:pt x="1" y="1452"/>
                    <a:pt x="23" y="1474"/>
                    <a:pt x="54" y="1474"/>
                  </a:cubicBezTo>
                  <a:lnTo>
                    <a:pt x="166" y="1474"/>
                  </a:lnTo>
                  <a:cubicBezTo>
                    <a:pt x="568" y="1474"/>
                    <a:pt x="974" y="1394"/>
                    <a:pt x="1354" y="1304"/>
                  </a:cubicBezTo>
                  <a:cubicBezTo>
                    <a:pt x="1845" y="1192"/>
                    <a:pt x="2279" y="1032"/>
                    <a:pt x="2645" y="826"/>
                  </a:cubicBezTo>
                  <a:cubicBezTo>
                    <a:pt x="3007" y="625"/>
                    <a:pt x="3328" y="375"/>
                    <a:pt x="3695" y="89"/>
                  </a:cubicBezTo>
                  <a:cubicBezTo>
                    <a:pt x="3708" y="67"/>
                    <a:pt x="3717" y="40"/>
                    <a:pt x="3699" y="18"/>
                  </a:cubicBezTo>
                  <a:cubicBezTo>
                    <a:pt x="3688" y="7"/>
                    <a:pt x="3674" y="1"/>
                    <a:pt x="3660"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2" name="Google Shape;8132;p51"/>
          <p:cNvGrpSpPr/>
          <p:nvPr/>
        </p:nvGrpSpPr>
        <p:grpSpPr>
          <a:xfrm>
            <a:off x="8075127" y="2686028"/>
            <a:ext cx="695545" cy="695403"/>
            <a:chOff x="59725" y="272325"/>
            <a:chExt cx="530829" cy="530721"/>
          </a:xfrm>
        </p:grpSpPr>
        <p:sp>
          <p:nvSpPr>
            <p:cNvPr id="8133" name="Google Shape;8133;p51"/>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1"/>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1"/>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1"/>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1"/>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1"/>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1"/>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1"/>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1"/>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1"/>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51"/>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1"/>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1"/>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1"/>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1"/>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1"/>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1"/>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1"/>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1"/>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1"/>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1"/>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1"/>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1"/>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1"/>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 3"/>
          <p:cNvPicPr>
            <a:picLocks noChangeAspect="1"/>
          </p:cNvPicPr>
          <p:nvPr/>
        </p:nvPicPr>
        <p:blipFill>
          <a:blip r:embed="rId3"/>
          <a:stretch>
            <a:fillRect/>
          </a:stretch>
        </p:blipFill>
        <p:spPr>
          <a:xfrm>
            <a:off x="1447046" y="1282392"/>
            <a:ext cx="2706396" cy="18009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44"/>
          <p:cNvSpPr txBox="1">
            <a:spLocks noGrp="1"/>
          </p:cNvSpPr>
          <p:nvPr>
            <p:ph type="body" idx="1"/>
          </p:nvPr>
        </p:nvSpPr>
        <p:spPr>
          <a:xfrm>
            <a:off x="716800" y="943736"/>
            <a:ext cx="7710300" cy="3653996"/>
          </a:xfrm>
          <a:prstGeom prst="rect">
            <a:avLst/>
          </a:prstGeom>
        </p:spPr>
        <p:txBody>
          <a:bodyPr spcFirstLastPara="1" wrap="square" lIns="91425" tIns="91425" rIns="91425" bIns="91425" anchor="t" anchorCtr="0">
            <a:noAutofit/>
          </a:bodyPr>
          <a:lstStyle/>
          <a:p>
            <a:pPr marL="0" lvl="0" indent="0" algn="just">
              <a:buSzPts val="1100"/>
              <a:buNone/>
            </a:pPr>
            <a:r>
              <a:rPr lang="fr-FR" b="1" dirty="0"/>
              <a:t>La Section Internationale Australienne (SIA) s’inscrit dans un cadre global qui propose 18 sections internationales de langues vivantes différentes au plan national. </a:t>
            </a:r>
          </a:p>
          <a:p>
            <a:pPr marL="0" lvl="0" indent="0" algn="just">
              <a:buSzPts val="1100"/>
              <a:buNone/>
            </a:pPr>
            <a:endParaRPr lang="fr-FR" b="1" dirty="0"/>
          </a:p>
          <a:p>
            <a:pPr marL="0" lvl="0" indent="0" algn="just">
              <a:buSzPts val="1100"/>
              <a:buNone/>
            </a:pPr>
            <a:r>
              <a:rPr lang="fr-FR" b="1" dirty="0"/>
              <a:t>La Nouvelle-Calédonie a été la première académie à ouvrir une Section Internationale Australienne, d’abord au collège, puis au lycée en 2021. </a:t>
            </a:r>
          </a:p>
          <a:p>
            <a:pPr marL="0" lvl="0" indent="0" algn="just">
              <a:buSzPts val="1100"/>
              <a:buNone/>
            </a:pPr>
            <a:endParaRPr lang="fr-FR" b="1" dirty="0"/>
          </a:p>
          <a:p>
            <a:pPr marL="0" lvl="0" indent="0" algn="just">
              <a:buSzPts val="1100"/>
              <a:buNone/>
            </a:pPr>
            <a:r>
              <a:rPr lang="fr-FR" b="1" dirty="0"/>
              <a:t>Deux collèges proposent une SIA: les collèges de </a:t>
            </a:r>
            <a:r>
              <a:rPr lang="fr-FR" b="1" dirty="0" err="1"/>
              <a:t>Tuband</a:t>
            </a:r>
            <a:r>
              <a:rPr lang="fr-FR" b="1" dirty="0"/>
              <a:t> et de Dumbéa-sur-mer</a:t>
            </a:r>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r>
              <a:rPr lang="fr-FR" b="1" dirty="0"/>
              <a:t>… ainsi que deux lycées: les lycées </a:t>
            </a:r>
            <a:r>
              <a:rPr lang="fr-FR" b="1" dirty="0" err="1"/>
              <a:t>Lapérouse</a:t>
            </a:r>
            <a:r>
              <a:rPr lang="fr-FR" b="1" dirty="0"/>
              <a:t> et Dick </a:t>
            </a:r>
            <a:r>
              <a:rPr lang="fr-FR" b="1" dirty="0" err="1"/>
              <a:t>Ukeiwë</a:t>
            </a:r>
            <a:endParaRPr b="1" dirty="0"/>
          </a:p>
        </p:txBody>
      </p:sp>
      <p:sp>
        <p:nvSpPr>
          <p:cNvPr id="6997" name="Google Shape;6997;p44"/>
          <p:cNvSpPr txBox="1">
            <a:spLocks noGrp="1"/>
          </p:cNvSpPr>
          <p:nvPr>
            <p:ph type="title"/>
          </p:nvPr>
        </p:nvSpPr>
        <p:spPr>
          <a:xfrm>
            <a:off x="716800" y="165502"/>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AVANT-PROPOS</a:t>
            </a:r>
          </a:p>
        </p:txBody>
      </p:sp>
      <p:sp>
        <p:nvSpPr>
          <p:cNvPr id="6998" name="Google Shape;6998;p44"/>
          <p:cNvSpPr/>
          <p:nvPr/>
        </p:nvSpPr>
        <p:spPr>
          <a:xfrm>
            <a:off x="9061811" y="488492"/>
            <a:ext cx="5223" cy="36560"/>
          </a:xfrm>
          <a:custGeom>
            <a:avLst/>
            <a:gdLst/>
            <a:ahLst/>
            <a:cxnLst/>
            <a:rect l="l" t="t" r="r" b="b"/>
            <a:pathLst>
              <a:path w="32" h="224" extrusionOk="0">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4"/>
          <p:cNvSpPr/>
          <p:nvPr/>
        </p:nvSpPr>
        <p:spPr>
          <a:xfrm>
            <a:off x="9513752" y="4234399"/>
            <a:ext cx="979" cy="2285"/>
          </a:xfrm>
          <a:custGeom>
            <a:avLst/>
            <a:gdLst/>
            <a:ahLst/>
            <a:cxnLst/>
            <a:rect l="l" t="t" r="r" b="b"/>
            <a:pathLst>
              <a:path w="6" h="14" extrusionOk="0">
                <a:moveTo>
                  <a:pt x="5" y="0"/>
                </a:moveTo>
                <a:cubicBezTo>
                  <a:pt x="1" y="9"/>
                  <a:pt x="1" y="9"/>
                  <a:pt x="1" y="14"/>
                </a:cubicBezTo>
                <a:cubicBezTo>
                  <a:pt x="1" y="9"/>
                  <a:pt x="5" y="9"/>
                  <a:pt x="5" y="0"/>
                </a:cubicBez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 1"/>
          <p:cNvPicPr>
            <a:picLocks noChangeAspect="1"/>
          </p:cNvPicPr>
          <p:nvPr/>
        </p:nvPicPr>
        <p:blipFill>
          <a:blip r:embed="rId3"/>
          <a:stretch>
            <a:fillRect/>
          </a:stretch>
        </p:blipFill>
        <p:spPr>
          <a:xfrm>
            <a:off x="3485349" y="2442935"/>
            <a:ext cx="1543050" cy="990600"/>
          </a:xfrm>
          <a:prstGeom prst="rect">
            <a:avLst/>
          </a:prstGeom>
        </p:spPr>
      </p:pic>
      <p:pic>
        <p:nvPicPr>
          <p:cNvPr id="3" name="Image 2"/>
          <p:cNvPicPr>
            <a:picLocks noChangeAspect="1"/>
          </p:cNvPicPr>
          <p:nvPr/>
        </p:nvPicPr>
        <p:blipFill>
          <a:blip r:embed="rId4"/>
          <a:stretch>
            <a:fillRect/>
          </a:stretch>
        </p:blipFill>
        <p:spPr>
          <a:xfrm>
            <a:off x="5186329" y="2442935"/>
            <a:ext cx="976937" cy="990600"/>
          </a:xfrm>
          <a:prstGeom prst="rect">
            <a:avLst/>
          </a:prstGeom>
        </p:spPr>
      </p:pic>
      <p:pic>
        <p:nvPicPr>
          <p:cNvPr id="4" name="Image 3"/>
          <p:cNvPicPr>
            <a:picLocks noChangeAspect="1"/>
          </p:cNvPicPr>
          <p:nvPr/>
        </p:nvPicPr>
        <p:blipFill>
          <a:blip r:embed="rId5"/>
          <a:stretch>
            <a:fillRect/>
          </a:stretch>
        </p:blipFill>
        <p:spPr>
          <a:xfrm>
            <a:off x="3485349" y="3927064"/>
            <a:ext cx="1076819" cy="1108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9AEC3B-E59D-358C-C122-33D7D8F30174}"/>
              </a:ext>
            </a:extLst>
          </p:cNvPr>
          <p:cNvSpPr>
            <a:spLocks noGrp="1"/>
          </p:cNvSpPr>
          <p:nvPr>
            <p:ph type="body" idx="1"/>
          </p:nvPr>
        </p:nvSpPr>
        <p:spPr>
          <a:xfrm>
            <a:off x="-956552" y="1532293"/>
            <a:ext cx="9551912" cy="3268800"/>
          </a:xfrm>
        </p:spPr>
        <p:txBody>
          <a:bodyPr/>
          <a:lstStyle/>
          <a:p>
            <a:pPr marL="2003425" indent="0" algn="just">
              <a:buNone/>
            </a:pPr>
            <a:r>
              <a:rPr lang="fr-NC" sz="1800" dirty="0"/>
              <a:t>En cas de déménagement: </a:t>
            </a:r>
            <a:r>
              <a:rPr lang="fr-FR" sz="1800" dirty="0"/>
              <a:t>un élève déjà inscrit en SIA peut demander son inscription en SI si son lycée d’accueil en propose une. Cela vaut également si le lycée propose une SI britannique ou américaine.  Mais </a:t>
            </a:r>
            <a:r>
              <a:rPr lang="fr-FR" sz="1800" b="1" dirty="0"/>
              <a:t>ce n’est pas automatique</a:t>
            </a:r>
            <a:r>
              <a:rPr lang="fr-FR" sz="1800" dirty="0"/>
              <a:t>. Cela dépend de plusieurs critères, notamment :</a:t>
            </a:r>
          </a:p>
          <a:p>
            <a:pPr marL="2003425" indent="0" algn="just">
              <a:buNone/>
            </a:pPr>
            <a:r>
              <a:rPr lang="fr-FR" sz="1800" dirty="0"/>
              <a:t>	-l’accord de l’établissement d’accueil</a:t>
            </a:r>
          </a:p>
          <a:p>
            <a:pPr marL="2711450" indent="0" algn="just">
              <a:buNone/>
            </a:pPr>
            <a:r>
              <a:rPr lang="fr-FR" sz="1800" dirty="0"/>
              <a:t>	-la capacité à suivre le programme qui diffère selon les SI (pour les classes de 1</a:t>
            </a:r>
            <a:r>
              <a:rPr lang="fr-FR" sz="1800" baseline="30000" dirty="0"/>
              <a:t>ère</a:t>
            </a:r>
            <a:r>
              <a:rPr lang="fr-FR" sz="1800" dirty="0"/>
              <a:t> et Tale)</a:t>
            </a:r>
            <a:endParaRPr lang="fr-NC" sz="1800" dirty="0"/>
          </a:p>
        </p:txBody>
      </p:sp>
      <p:pic>
        <p:nvPicPr>
          <p:cNvPr id="1026" name="Picture 2" descr="Important - Images et vidéos libres de droits | Adobe Stock">
            <a:extLst>
              <a:ext uri="{FF2B5EF4-FFF2-40B4-BE49-F238E27FC236}">
                <a16:creationId xmlns:a16="http://schemas.microsoft.com/office/drawing/2014/main" id="{E383005E-90BA-69FC-5FB0-33A263077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7872" cy="1532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4,200+ Moving Out Stock Illustrations, Royalty-Free Vector Graphics &amp; Clip  Art - iStock | Moving out of home, Young adult moving out, Moving out of  house">
            <a:extLst>
              <a:ext uri="{FF2B5EF4-FFF2-40B4-BE49-F238E27FC236}">
                <a16:creationId xmlns:a16="http://schemas.microsoft.com/office/drawing/2014/main" id="{E4A99A5E-89D7-952E-6C14-1DCD6EAD5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30" y="3557016"/>
            <a:ext cx="2244361"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799" y="1183475"/>
            <a:ext cx="8146645" cy="3268800"/>
          </a:xfrm>
        </p:spPr>
        <p:txBody>
          <a:bodyPr/>
          <a:lstStyle/>
          <a:p>
            <a:pPr marL="1081088" indent="0">
              <a:buNone/>
            </a:pPr>
            <a:r>
              <a:rPr lang="fr-FR" b="1" dirty="0"/>
              <a:t>Le recrutement pour la classe de seconde SIA est ouvert à TOUS les élèves de 3</a:t>
            </a:r>
            <a:r>
              <a:rPr lang="fr-FR" b="1" baseline="30000" dirty="0"/>
              <a:t>ème</a:t>
            </a:r>
            <a:r>
              <a:rPr lang="fr-FR" b="1" dirty="0"/>
              <a:t>, qu’ils viennent de SIA collège, de classe bilingue, européenne ou non</a:t>
            </a:r>
            <a:r>
              <a:rPr lang="fr-FR" dirty="0"/>
              <a:t>.</a:t>
            </a:r>
          </a:p>
          <a:p>
            <a:pPr marL="1081088" indent="0">
              <a:buNone/>
            </a:pPr>
            <a:endParaRPr lang="fr-FR" dirty="0"/>
          </a:p>
          <a:p>
            <a:pPr marL="1081088" indent="0">
              <a:buNone/>
            </a:pPr>
            <a:endParaRPr lang="fr-FR" dirty="0"/>
          </a:p>
          <a:p>
            <a:pPr marL="0" indent="0">
              <a:buNone/>
            </a:pPr>
            <a:endParaRPr lang="fr-FR" dirty="0"/>
          </a:p>
          <a:p>
            <a:pPr marL="0" indent="0">
              <a:buNone/>
            </a:pPr>
            <a:r>
              <a:rPr lang="fr-FR" dirty="0"/>
              <a:t>Les types de profils recherchés sont :</a:t>
            </a:r>
          </a:p>
          <a:p>
            <a:pPr marL="446088" indent="0">
              <a:lnSpc>
                <a:spcPct val="150000"/>
              </a:lnSpc>
              <a:buNone/>
            </a:pPr>
            <a:r>
              <a:rPr lang="fr-FR" sz="1400" dirty="0"/>
              <a:t>-élèves bilingues/binationaux</a:t>
            </a:r>
          </a:p>
          <a:p>
            <a:pPr marL="446088" indent="0">
              <a:lnSpc>
                <a:spcPct val="150000"/>
              </a:lnSpc>
              <a:buNone/>
            </a:pPr>
            <a:r>
              <a:rPr lang="fr-FR" sz="1400" dirty="0"/>
              <a:t>-élèves présentant un très bon niveau d’anglais dans l’ensemble des compétences langagières (B2 minimum)</a:t>
            </a:r>
          </a:p>
          <a:p>
            <a:pPr marL="446088" indent="0">
              <a:lnSpc>
                <a:spcPct val="150000"/>
              </a:lnSpc>
              <a:buNone/>
            </a:pPr>
            <a:r>
              <a:rPr lang="fr-FR" sz="1400" dirty="0"/>
              <a:t>-élèves ayant un intérêt fort pour la culture et la littérature australiennes </a:t>
            </a:r>
          </a:p>
          <a:p>
            <a:pPr marL="446088" indent="0">
              <a:lnSpc>
                <a:spcPct val="150000"/>
              </a:lnSpc>
              <a:buNone/>
            </a:pPr>
            <a:r>
              <a:rPr lang="fr-FR" sz="1400" dirty="0"/>
              <a:t>-élèves aimant lire</a:t>
            </a:r>
          </a:p>
        </p:txBody>
      </p:sp>
      <p:sp>
        <p:nvSpPr>
          <p:cNvPr id="3" name="Titre 2"/>
          <p:cNvSpPr>
            <a:spLocks noGrp="1"/>
          </p:cNvSpPr>
          <p:nvPr>
            <p:ph type="title"/>
          </p:nvPr>
        </p:nvSpPr>
        <p:spPr/>
        <p:txBody>
          <a:bodyPr/>
          <a:lstStyle/>
          <a:p>
            <a:pPr lvl="0"/>
            <a:r>
              <a:rPr lang="fr-FR" dirty="0"/>
              <a:t>QUEL PROFIL D’ ÉLÈVE? </a:t>
            </a:r>
            <a:br>
              <a:rPr lang="fr-FR" dirty="0"/>
            </a:br>
            <a:endParaRPr lang="fr-FR" dirty="0"/>
          </a:p>
        </p:txBody>
      </p:sp>
      <p:pic>
        <p:nvPicPr>
          <p:cNvPr id="5" name="Image 4"/>
          <p:cNvPicPr>
            <a:picLocks noChangeAspect="1"/>
          </p:cNvPicPr>
          <p:nvPr/>
        </p:nvPicPr>
        <p:blipFill>
          <a:blip r:embed="rId2"/>
          <a:stretch>
            <a:fillRect/>
          </a:stretch>
        </p:blipFill>
        <p:spPr>
          <a:xfrm>
            <a:off x="1032440" y="1183475"/>
            <a:ext cx="811508" cy="686125"/>
          </a:xfrm>
          <a:prstGeom prst="rect">
            <a:avLst/>
          </a:prstGeom>
        </p:spPr>
      </p:pic>
    </p:spTree>
    <p:extLst>
      <p:ext uri="{BB962C8B-B14F-4D97-AF65-F5344CB8AC3E}">
        <p14:creationId xmlns:p14="http://schemas.microsoft.com/office/powerpoint/2010/main" val="992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3364" y="257989"/>
            <a:ext cx="3893400" cy="646200"/>
          </a:xfrm>
        </p:spPr>
        <p:txBody>
          <a:bodyPr/>
          <a:lstStyle/>
          <a:p>
            <a:r>
              <a:rPr lang="fr-FR" dirty="0"/>
              <a:t>LE RECRUTEMENT </a:t>
            </a:r>
          </a:p>
        </p:txBody>
      </p:sp>
      <p:sp>
        <p:nvSpPr>
          <p:cNvPr id="3" name="Sous-titre 2"/>
          <p:cNvSpPr>
            <a:spLocks noGrp="1"/>
          </p:cNvSpPr>
          <p:nvPr>
            <p:ph type="subTitle" idx="1"/>
          </p:nvPr>
        </p:nvSpPr>
        <p:spPr>
          <a:xfrm>
            <a:off x="134909" y="1202015"/>
            <a:ext cx="7886873" cy="2294700"/>
          </a:xfrm>
        </p:spPr>
        <p:txBody>
          <a:bodyPr/>
          <a:lstStyle/>
          <a:p>
            <a:pPr marL="176213" indent="-11113"/>
            <a:r>
              <a:rPr lang="fr-FR" dirty="0"/>
              <a:t>Au cours  du 3</a:t>
            </a:r>
            <a:r>
              <a:rPr lang="fr-FR" baseline="30000" dirty="0"/>
              <a:t>ème</a:t>
            </a:r>
            <a:r>
              <a:rPr lang="fr-FR" dirty="0"/>
              <a:t> trimestre de l’année de 3</a:t>
            </a:r>
            <a:r>
              <a:rPr lang="fr-FR" baseline="30000" dirty="0"/>
              <a:t>ème</a:t>
            </a:r>
            <a:r>
              <a:rPr lang="fr-FR" dirty="0"/>
              <a:t>, des épreuves de sélection à l’entrée en seconde sont organisées dans les deux lycées accueillant la section. Ces tests comportent:</a:t>
            </a:r>
          </a:p>
          <a:p>
            <a:pPr marL="176213" indent="-11113"/>
            <a:endParaRPr lang="fr-FR" dirty="0"/>
          </a:p>
          <a:p>
            <a:pPr marL="176213" indent="-11113">
              <a:tabLst>
                <a:tab pos="1611313" algn="l"/>
              </a:tabLst>
            </a:pPr>
            <a:r>
              <a:rPr lang="fr-FR" dirty="0"/>
              <a:t>		UNE PARTIE ÉCRITE (2 heures) </a:t>
            </a:r>
          </a:p>
          <a:p>
            <a:pPr marL="1611313" indent="-11113"/>
            <a:r>
              <a:rPr lang="fr-FR" dirty="0"/>
              <a:t>  -une compréhension écrite portant sur un extrait d’œuvre littéraire </a:t>
            </a:r>
          </a:p>
          <a:p>
            <a:pPr marL="1611313" indent="-11113"/>
            <a:r>
              <a:rPr lang="fr-FR" dirty="0"/>
              <a:t>  -une expression écrite sur un sujet au choix</a:t>
            </a:r>
          </a:p>
          <a:p>
            <a:pPr marL="1611313" indent="-11113"/>
            <a:endParaRPr lang="fr-FR" dirty="0"/>
          </a:p>
          <a:p>
            <a:pPr marL="1611313" indent="-11113"/>
            <a:r>
              <a:rPr lang="fr-FR" dirty="0"/>
              <a:t>UNE PARTIE ORALE (15 minutes max)</a:t>
            </a:r>
          </a:p>
          <a:p>
            <a:pPr marL="1611313" indent="-11113"/>
            <a:r>
              <a:rPr lang="fr-FR" dirty="0"/>
              <a:t>   -une présentation personnelle (5 min)</a:t>
            </a:r>
          </a:p>
          <a:p>
            <a:pPr marL="1611313" indent="-11113"/>
            <a:r>
              <a:rPr lang="fr-FR" dirty="0"/>
              <a:t>   -un entretien avec le jury (10 min max)</a:t>
            </a:r>
          </a:p>
          <a:p>
            <a:pPr marL="1611313" indent="-11113"/>
            <a:endParaRPr lang="fr-FR" dirty="0"/>
          </a:p>
          <a:p>
            <a:pPr marL="1611313" indent="-11113"/>
            <a:endParaRPr lang="fr-FR" dirty="0"/>
          </a:p>
          <a:p>
            <a:pPr marL="1611313" indent="-11113"/>
            <a:r>
              <a:rPr lang="fr-FR" b="1" dirty="0">
                <a:solidFill>
                  <a:schemeClr val="tx1"/>
                </a:solidFill>
              </a:rPr>
              <a:t>Niveau minimum attendu B2 dans l’ensemble des compétences</a:t>
            </a:r>
          </a:p>
        </p:txBody>
      </p:sp>
      <p:pic>
        <p:nvPicPr>
          <p:cNvPr id="4" name="Image 3"/>
          <p:cNvPicPr>
            <a:picLocks noChangeAspect="1"/>
          </p:cNvPicPr>
          <p:nvPr/>
        </p:nvPicPr>
        <p:blipFill>
          <a:blip r:embed="rId2"/>
          <a:stretch>
            <a:fillRect/>
          </a:stretch>
        </p:blipFill>
        <p:spPr>
          <a:xfrm>
            <a:off x="976743" y="2039160"/>
            <a:ext cx="710003" cy="765883"/>
          </a:xfrm>
          <a:prstGeom prst="rect">
            <a:avLst/>
          </a:prstGeom>
        </p:spPr>
      </p:pic>
      <p:pic>
        <p:nvPicPr>
          <p:cNvPr id="5" name="Image 4"/>
          <p:cNvPicPr>
            <a:picLocks noChangeAspect="1"/>
          </p:cNvPicPr>
          <p:nvPr/>
        </p:nvPicPr>
        <p:blipFill>
          <a:blip r:embed="rId3"/>
          <a:stretch>
            <a:fillRect/>
          </a:stretch>
        </p:blipFill>
        <p:spPr>
          <a:xfrm>
            <a:off x="548544" y="2870215"/>
            <a:ext cx="1138202" cy="699237"/>
          </a:xfrm>
          <a:prstGeom prst="rect">
            <a:avLst/>
          </a:prstGeom>
        </p:spPr>
      </p:pic>
      <p:sp>
        <p:nvSpPr>
          <p:cNvPr id="6" name="ZoneTexte 5"/>
          <p:cNvSpPr txBox="1"/>
          <p:nvPr/>
        </p:nvSpPr>
        <p:spPr>
          <a:xfrm>
            <a:off x="418852" y="4333860"/>
            <a:ext cx="8382423" cy="738664"/>
          </a:xfrm>
          <a:prstGeom prst="rect">
            <a:avLst/>
          </a:prstGeom>
          <a:noFill/>
        </p:spPr>
        <p:txBody>
          <a:bodyPr wrap="none" rtlCol="0">
            <a:spAutoFit/>
          </a:bodyPr>
          <a:lstStyle/>
          <a:p>
            <a:r>
              <a:rPr lang="fr-FR" dirty="0"/>
              <a:t>Les annales des tests écrits des années précédentes sont disponibles sur le site d’anglais académique </a:t>
            </a:r>
          </a:p>
          <a:p>
            <a:r>
              <a:rPr lang="fr-FR" dirty="0">
                <a:hlinkClick r:id="rId4"/>
              </a:rPr>
              <a:t>https://langues.ac-noumea.nc/spip.php?rubrique98</a:t>
            </a:r>
            <a:endParaRPr lang="fr-FR" dirty="0"/>
          </a:p>
          <a:p>
            <a:endParaRPr lang="fr-FR" dirty="0"/>
          </a:p>
        </p:txBody>
      </p:sp>
    </p:spTree>
    <p:extLst>
      <p:ext uri="{BB962C8B-B14F-4D97-AF65-F5344CB8AC3E}">
        <p14:creationId xmlns:p14="http://schemas.microsoft.com/office/powerpoint/2010/main" val="393315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85E4A8-29FD-9738-52A0-E80A160DEA2F}"/>
              </a:ext>
            </a:extLst>
          </p:cNvPr>
          <p:cNvSpPr>
            <a:spLocks noGrp="1"/>
          </p:cNvSpPr>
          <p:nvPr>
            <p:ph type="body" idx="1"/>
          </p:nvPr>
        </p:nvSpPr>
        <p:spPr/>
        <p:txBody>
          <a:bodyPr/>
          <a:lstStyle/>
          <a:p>
            <a:pPr marL="114300" indent="0">
              <a:buNone/>
            </a:pPr>
            <a:r>
              <a:rPr lang="fr-NC" sz="1400" b="1" dirty="0"/>
              <a:t>Depuis 2025, une sectorisation a été mise en place :</a:t>
            </a:r>
          </a:p>
          <a:p>
            <a:pPr lvl="1"/>
            <a:endParaRPr lang="fr-NC" sz="1600" b="1" dirty="0"/>
          </a:p>
          <a:p>
            <a:pPr marL="1054100" lvl="2" indent="0">
              <a:buNone/>
            </a:pPr>
            <a:endParaRPr lang="fr-NC" b="1" dirty="0"/>
          </a:p>
          <a:p>
            <a:pPr marL="1054100" lvl="2" indent="0">
              <a:buNone/>
            </a:pPr>
            <a:endParaRPr lang="fr-NC" b="1" dirty="0"/>
          </a:p>
          <a:p>
            <a:pPr marL="1054100" lvl="2" indent="0">
              <a:buNone/>
            </a:pPr>
            <a:r>
              <a:rPr lang="fr-NC" b="1" dirty="0"/>
              <a:t>Lycée Lapérouse: tous les collèges de Nouméa</a:t>
            </a:r>
          </a:p>
          <a:p>
            <a:pPr marL="1054100" lvl="2" indent="0">
              <a:buNone/>
            </a:pPr>
            <a:endParaRPr lang="fr-NC" b="1" dirty="0"/>
          </a:p>
          <a:p>
            <a:pPr marL="1054100" lvl="2" indent="0">
              <a:buNone/>
            </a:pPr>
            <a:endParaRPr lang="fr-NC" b="1" dirty="0"/>
          </a:p>
          <a:p>
            <a:pPr marL="1054100" lvl="2" indent="0">
              <a:buNone/>
            </a:pPr>
            <a:endParaRPr lang="fr-NC" b="1" dirty="0"/>
          </a:p>
          <a:p>
            <a:pPr marL="1054100" lvl="2" indent="0">
              <a:buNone/>
            </a:pPr>
            <a:r>
              <a:rPr lang="fr-NC" b="1" dirty="0"/>
              <a:t>Lycée Dick Ukeiwë: tous les collèges du Grand Nouméa, de l’intérieur et des îles</a:t>
            </a:r>
          </a:p>
        </p:txBody>
      </p:sp>
      <p:sp>
        <p:nvSpPr>
          <p:cNvPr id="3" name="Titre 2">
            <a:extLst>
              <a:ext uri="{FF2B5EF4-FFF2-40B4-BE49-F238E27FC236}">
                <a16:creationId xmlns:a16="http://schemas.microsoft.com/office/drawing/2014/main" id="{B4A1396C-E815-E60E-AED2-DDF2F8CD97C8}"/>
              </a:ext>
            </a:extLst>
          </p:cNvPr>
          <p:cNvSpPr>
            <a:spLocks noGrp="1"/>
          </p:cNvSpPr>
          <p:nvPr>
            <p:ph type="title"/>
          </p:nvPr>
        </p:nvSpPr>
        <p:spPr/>
        <p:txBody>
          <a:bodyPr/>
          <a:lstStyle/>
          <a:p>
            <a:r>
              <a:rPr lang="fr-NC" dirty="0"/>
              <a:t>Dans quel lycée postuler?</a:t>
            </a:r>
          </a:p>
        </p:txBody>
      </p:sp>
      <p:pic>
        <p:nvPicPr>
          <p:cNvPr id="2050" name="Picture 2" descr="lycée Lapérouse">
            <a:extLst>
              <a:ext uri="{FF2B5EF4-FFF2-40B4-BE49-F238E27FC236}">
                <a16:creationId xmlns:a16="http://schemas.microsoft.com/office/drawing/2014/main" id="{2B4D8232-50D4-EF77-3357-E04F60E8F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00" y="1938528"/>
            <a:ext cx="919079" cy="79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ycée Dick Ukeiwé Employees, Location, Alumni | LinkedIn">
            <a:extLst>
              <a:ext uri="{FF2B5EF4-FFF2-40B4-BE49-F238E27FC236}">
                <a16:creationId xmlns:a16="http://schemas.microsoft.com/office/drawing/2014/main" id="{BC336289-663C-0BEC-94E1-00B6D6050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60" y="2990088"/>
            <a:ext cx="793750" cy="79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20"/>
        <p:cNvGrpSpPr/>
        <p:nvPr/>
      </p:nvGrpSpPr>
      <p:grpSpPr>
        <a:xfrm>
          <a:off x="0" y="0"/>
          <a:ext cx="0" cy="0"/>
          <a:chOff x="0" y="0"/>
          <a:chExt cx="0" cy="0"/>
        </a:xfrm>
      </p:grpSpPr>
      <p:sp>
        <p:nvSpPr>
          <p:cNvPr id="7021" name="Google Shape;7021;p46"/>
          <p:cNvSpPr txBox="1">
            <a:spLocks noGrp="1"/>
          </p:cNvSpPr>
          <p:nvPr>
            <p:ph type="title"/>
          </p:nvPr>
        </p:nvSpPr>
        <p:spPr>
          <a:xfrm>
            <a:off x="262592" y="131794"/>
            <a:ext cx="7224204" cy="109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3200" dirty="0"/>
              <a:t>Quelques conseils pour se préparer aux épreuves de sélection</a:t>
            </a:r>
            <a:endParaRPr sz="3200" dirty="0"/>
          </a:p>
        </p:txBody>
      </p:sp>
      <p:sp>
        <p:nvSpPr>
          <p:cNvPr id="7022" name="Google Shape;7022;p46"/>
          <p:cNvSpPr txBox="1">
            <a:spLocks noGrp="1"/>
          </p:cNvSpPr>
          <p:nvPr>
            <p:ph type="subTitle" idx="1"/>
          </p:nvPr>
        </p:nvSpPr>
        <p:spPr>
          <a:xfrm>
            <a:off x="239401" y="1127352"/>
            <a:ext cx="4475205" cy="358574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SUR LE LONG TERME</a:t>
            </a:r>
          </a:p>
          <a:p>
            <a:pPr marL="0" lvl="0" indent="0" algn="just" rtl="0">
              <a:spcBef>
                <a:spcPts val="0"/>
              </a:spcBef>
              <a:spcAft>
                <a:spcPts val="0"/>
              </a:spcAft>
              <a:buNone/>
            </a:pPr>
            <a:r>
              <a:rPr lang="en" dirty="0"/>
              <a:t>-Lire en anglais, regarder des films, des séries ou des vidéos en anglais, écouter des podcasts…</a:t>
            </a:r>
          </a:p>
          <a:p>
            <a:pPr marL="0" lvl="0" indent="0" algn="just" rtl="0">
              <a:spcBef>
                <a:spcPts val="0"/>
              </a:spcBef>
              <a:spcAft>
                <a:spcPts val="0"/>
              </a:spcAft>
              <a:buNone/>
            </a:pPr>
            <a:r>
              <a:rPr lang="en" dirty="0"/>
              <a:t>-Au besoin, travailler les fondamentaux de la langue avec des sites dédiés (ex: anglaisfacile…)</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SUR LE COURT TERME</a:t>
            </a:r>
          </a:p>
          <a:p>
            <a:pPr marL="0" indent="0" algn="just"/>
            <a:r>
              <a:rPr lang="en" dirty="0"/>
              <a:t>-S’entraîner à partir des annales des années précédentes</a:t>
            </a:r>
          </a:p>
          <a:p>
            <a:pPr marL="0" lvl="0" indent="0" algn="just"/>
            <a:r>
              <a:rPr lang="en" dirty="0"/>
              <a:t>-Bien préparer sa présentation orale en s’assurant qu’elle soit pertinente, cohérente et structurée, et quelle permette de montrer son aisance à l’oral et sa maîtrise de la langue</a:t>
            </a:r>
          </a:p>
          <a:p>
            <a:pPr marL="0" indent="0" algn="just"/>
            <a:endParaRPr lang="en" dirty="0"/>
          </a:p>
          <a:p>
            <a:pPr marL="0" lvl="0" indent="0" algn="just" rtl="0">
              <a:spcBef>
                <a:spcPts val="0"/>
              </a:spcBef>
              <a:spcAft>
                <a:spcPts val="0"/>
              </a:spcAft>
              <a:buNone/>
            </a:pPr>
            <a:r>
              <a:rPr lang="en" dirty="0"/>
              <a:t> </a:t>
            </a:r>
            <a:endParaRPr dirty="0"/>
          </a:p>
        </p:txBody>
      </p:sp>
      <p:grpSp>
        <p:nvGrpSpPr>
          <p:cNvPr id="7023" name="Google Shape;7023;p46"/>
          <p:cNvGrpSpPr/>
          <p:nvPr/>
        </p:nvGrpSpPr>
        <p:grpSpPr>
          <a:xfrm>
            <a:off x="4797526" y="229835"/>
            <a:ext cx="4462582" cy="4845640"/>
            <a:chOff x="4797526" y="229835"/>
            <a:chExt cx="4462582" cy="4845640"/>
          </a:xfrm>
        </p:grpSpPr>
        <p:sp>
          <p:nvSpPr>
            <p:cNvPr id="7024" name="Google Shape;7024;p46"/>
            <p:cNvSpPr/>
            <p:nvPr/>
          </p:nvSpPr>
          <p:spPr>
            <a:xfrm rot="-712552">
              <a:off x="8015896"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6"/>
            <p:cNvSpPr/>
            <p:nvPr/>
          </p:nvSpPr>
          <p:spPr>
            <a:xfrm rot="-712552">
              <a:off x="8259568"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6"/>
            <p:cNvSpPr/>
            <p:nvPr/>
          </p:nvSpPr>
          <p:spPr>
            <a:xfrm rot="-712552">
              <a:off x="8577536"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6"/>
            <p:cNvSpPr/>
            <p:nvPr/>
          </p:nvSpPr>
          <p:spPr>
            <a:xfrm rot="-712552">
              <a:off x="8174991"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6"/>
            <p:cNvSpPr/>
            <p:nvPr/>
          </p:nvSpPr>
          <p:spPr>
            <a:xfrm rot="-712552">
              <a:off x="6077150"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6"/>
            <p:cNvSpPr/>
            <p:nvPr/>
          </p:nvSpPr>
          <p:spPr>
            <a:xfrm rot="-712552">
              <a:off x="6200134" y="1113063"/>
              <a:ext cx="710882" cy="763554"/>
            </a:xfrm>
            <a:custGeom>
              <a:avLst/>
              <a:gdLst/>
              <a:ahLst/>
              <a:cxnLst/>
              <a:rect l="l" t="t" r="r" b="b"/>
              <a:pathLst>
                <a:path w="5763" h="6190" extrusionOk="0">
                  <a:moveTo>
                    <a:pt x="2851" y="1"/>
                  </a:moveTo>
                  <a:cubicBezTo>
                    <a:pt x="2840" y="1"/>
                    <a:pt x="2830" y="1"/>
                    <a:pt x="2819" y="2"/>
                  </a:cubicBezTo>
                  <a:cubicBezTo>
                    <a:pt x="2712" y="15"/>
                    <a:pt x="2604" y="82"/>
                    <a:pt x="2596" y="185"/>
                  </a:cubicBezTo>
                  <a:cubicBezTo>
                    <a:pt x="2578" y="319"/>
                    <a:pt x="2707" y="422"/>
                    <a:pt x="2747" y="551"/>
                  </a:cubicBezTo>
                  <a:cubicBezTo>
                    <a:pt x="2439" y="471"/>
                    <a:pt x="2131" y="386"/>
                    <a:pt x="1823" y="310"/>
                  </a:cubicBezTo>
                  <a:cubicBezTo>
                    <a:pt x="1765" y="295"/>
                    <a:pt x="1699" y="282"/>
                    <a:pt x="1636" y="282"/>
                  </a:cubicBezTo>
                  <a:cubicBezTo>
                    <a:pt x="1554" y="282"/>
                    <a:pt x="1477" y="304"/>
                    <a:pt x="1434" y="373"/>
                  </a:cubicBezTo>
                  <a:cubicBezTo>
                    <a:pt x="1340" y="516"/>
                    <a:pt x="1501" y="694"/>
                    <a:pt x="1649" y="788"/>
                  </a:cubicBezTo>
                  <a:cubicBezTo>
                    <a:pt x="1278" y="842"/>
                    <a:pt x="916" y="976"/>
                    <a:pt x="603" y="1177"/>
                  </a:cubicBezTo>
                  <a:cubicBezTo>
                    <a:pt x="514" y="1230"/>
                    <a:pt x="425" y="1302"/>
                    <a:pt x="398" y="1405"/>
                  </a:cubicBezTo>
                  <a:cubicBezTo>
                    <a:pt x="353" y="1561"/>
                    <a:pt x="487" y="1722"/>
                    <a:pt x="643" y="1771"/>
                  </a:cubicBezTo>
                  <a:cubicBezTo>
                    <a:pt x="675" y="1784"/>
                    <a:pt x="710" y="1789"/>
                    <a:pt x="746" y="1789"/>
                  </a:cubicBezTo>
                  <a:cubicBezTo>
                    <a:pt x="679" y="1891"/>
                    <a:pt x="612" y="1994"/>
                    <a:pt x="559" y="2106"/>
                  </a:cubicBezTo>
                  <a:cubicBezTo>
                    <a:pt x="0" y="3178"/>
                    <a:pt x="112" y="4563"/>
                    <a:pt x="827" y="5541"/>
                  </a:cubicBezTo>
                  <a:cubicBezTo>
                    <a:pt x="1185" y="6031"/>
                    <a:pt x="1767" y="6189"/>
                    <a:pt x="2339" y="6189"/>
                  </a:cubicBezTo>
                  <a:cubicBezTo>
                    <a:pt x="2424" y="6189"/>
                    <a:pt x="2508" y="6186"/>
                    <a:pt x="2591" y="6180"/>
                  </a:cubicBezTo>
                  <a:cubicBezTo>
                    <a:pt x="3109" y="4000"/>
                    <a:pt x="4887" y="3133"/>
                    <a:pt x="5763" y="2816"/>
                  </a:cubicBezTo>
                  <a:cubicBezTo>
                    <a:pt x="5678" y="2253"/>
                    <a:pt x="5289" y="1704"/>
                    <a:pt x="4869" y="1333"/>
                  </a:cubicBezTo>
                  <a:cubicBezTo>
                    <a:pt x="4382" y="797"/>
                    <a:pt x="3784" y="364"/>
                    <a:pt x="3123" y="73"/>
                  </a:cubicBezTo>
                  <a:cubicBezTo>
                    <a:pt x="3035" y="33"/>
                    <a:pt x="2943" y="1"/>
                    <a:pt x="2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6"/>
            <p:cNvSpPr/>
            <p:nvPr/>
          </p:nvSpPr>
          <p:spPr>
            <a:xfrm rot="-712552">
              <a:off x="6357373" y="1337344"/>
              <a:ext cx="521659" cy="438272"/>
            </a:xfrm>
            <a:custGeom>
              <a:avLst/>
              <a:gdLst/>
              <a:ahLst/>
              <a:cxnLst/>
              <a:rect l="l" t="t" r="r" b="b"/>
              <a:pathLst>
                <a:path w="4229" h="3553" extrusionOk="0">
                  <a:moveTo>
                    <a:pt x="2614" y="1"/>
                  </a:moveTo>
                  <a:cubicBezTo>
                    <a:pt x="2161" y="1"/>
                    <a:pt x="1682" y="173"/>
                    <a:pt x="1283" y="627"/>
                  </a:cubicBezTo>
                  <a:cubicBezTo>
                    <a:pt x="1" y="2083"/>
                    <a:pt x="827" y="3383"/>
                    <a:pt x="1698" y="3553"/>
                  </a:cubicBezTo>
                  <a:cubicBezTo>
                    <a:pt x="1895" y="2919"/>
                    <a:pt x="2944" y="1525"/>
                    <a:pt x="4199" y="1105"/>
                  </a:cubicBezTo>
                  <a:cubicBezTo>
                    <a:pt x="4229" y="612"/>
                    <a:pt x="3467" y="1"/>
                    <a:pt x="261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6"/>
            <p:cNvSpPr/>
            <p:nvPr/>
          </p:nvSpPr>
          <p:spPr>
            <a:xfrm rot="-712552">
              <a:off x="6095466" y="1797600"/>
              <a:ext cx="2232932" cy="1658478"/>
            </a:xfrm>
            <a:custGeom>
              <a:avLst/>
              <a:gdLst/>
              <a:ahLst/>
              <a:cxnLst/>
              <a:rect l="l" t="t" r="r" b="b"/>
              <a:pathLst>
                <a:path w="18102" h="13445" extrusionOk="0">
                  <a:moveTo>
                    <a:pt x="1981" y="0"/>
                  </a:moveTo>
                  <a:cubicBezTo>
                    <a:pt x="393" y="0"/>
                    <a:pt x="0" y="2427"/>
                    <a:pt x="1895" y="2684"/>
                  </a:cubicBezTo>
                  <a:cubicBezTo>
                    <a:pt x="2400" y="3761"/>
                    <a:pt x="2512" y="5190"/>
                    <a:pt x="2994" y="5650"/>
                  </a:cubicBezTo>
                  <a:cubicBezTo>
                    <a:pt x="3369" y="6008"/>
                    <a:pt x="4039" y="6378"/>
                    <a:pt x="4312" y="6526"/>
                  </a:cubicBezTo>
                  <a:cubicBezTo>
                    <a:pt x="4142" y="6990"/>
                    <a:pt x="4013" y="7415"/>
                    <a:pt x="3977" y="7750"/>
                  </a:cubicBezTo>
                  <a:cubicBezTo>
                    <a:pt x="3785" y="9519"/>
                    <a:pt x="4098" y="11797"/>
                    <a:pt x="7139" y="12949"/>
                  </a:cubicBezTo>
                  <a:cubicBezTo>
                    <a:pt x="8003" y="13277"/>
                    <a:pt x="8988" y="13444"/>
                    <a:pt x="9976" y="13444"/>
                  </a:cubicBezTo>
                  <a:cubicBezTo>
                    <a:pt x="12470" y="13444"/>
                    <a:pt x="14983" y="12382"/>
                    <a:pt x="15613" y="10175"/>
                  </a:cubicBezTo>
                  <a:cubicBezTo>
                    <a:pt x="16046" y="8688"/>
                    <a:pt x="15760" y="7200"/>
                    <a:pt x="15354" y="6061"/>
                  </a:cubicBezTo>
                  <a:lnTo>
                    <a:pt x="15354" y="6061"/>
                  </a:lnTo>
                  <a:cubicBezTo>
                    <a:pt x="15366" y="6061"/>
                    <a:pt x="15377" y="6062"/>
                    <a:pt x="15389" y="6062"/>
                  </a:cubicBezTo>
                  <a:cubicBezTo>
                    <a:pt x="16494" y="6062"/>
                    <a:pt x="17981" y="4828"/>
                    <a:pt x="17981" y="4828"/>
                  </a:cubicBezTo>
                  <a:cubicBezTo>
                    <a:pt x="17981" y="4828"/>
                    <a:pt x="18101" y="4538"/>
                    <a:pt x="17967" y="3461"/>
                  </a:cubicBezTo>
                  <a:cubicBezTo>
                    <a:pt x="17223" y="3289"/>
                    <a:pt x="16641" y="3232"/>
                    <a:pt x="16198" y="3232"/>
                  </a:cubicBezTo>
                  <a:cubicBezTo>
                    <a:pt x="15342" y="3232"/>
                    <a:pt x="15001" y="3444"/>
                    <a:pt x="15001" y="3444"/>
                  </a:cubicBezTo>
                  <a:lnTo>
                    <a:pt x="14376" y="4069"/>
                  </a:lnTo>
                  <a:cubicBezTo>
                    <a:pt x="14358" y="4042"/>
                    <a:pt x="14340" y="4024"/>
                    <a:pt x="14340" y="4024"/>
                  </a:cubicBezTo>
                  <a:cubicBezTo>
                    <a:pt x="14340" y="4024"/>
                    <a:pt x="13742" y="4777"/>
                    <a:pt x="10929" y="4777"/>
                  </a:cubicBezTo>
                  <a:cubicBezTo>
                    <a:pt x="10600" y="4777"/>
                    <a:pt x="10242" y="4766"/>
                    <a:pt x="9851" y="4743"/>
                  </a:cubicBezTo>
                  <a:cubicBezTo>
                    <a:pt x="7157" y="4587"/>
                    <a:pt x="5942" y="3149"/>
                    <a:pt x="5942" y="3149"/>
                  </a:cubicBezTo>
                  <a:cubicBezTo>
                    <a:pt x="5766" y="3363"/>
                    <a:pt x="5553" y="3439"/>
                    <a:pt x="5341" y="3439"/>
                  </a:cubicBezTo>
                  <a:cubicBezTo>
                    <a:pt x="5037" y="3439"/>
                    <a:pt x="4737" y="3282"/>
                    <a:pt x="4558" y="3153"/>
                  </a:cubicBezTo>
                  <a:cubicBezTo>
                    <a:pt x="4549" y="3140"/>
                    <a:pt x="4281" y="2997"/>
                    <a:pt x="4254" y="2979"/>
                  </a:cubicBezTo>
                  <a:lnTo>
                    <a:pt x="4254" y="2979"/>
                  </a:lnTo>
                  <a:cubicBezTo>
                    <a:pt x="4260" y="2980"/>
                    <a:pt x="4271" y="2980"/>
                    <a:pt x="4285" y="2980"/>
                  </a:cubicBezTo>
                  <a:cubicBezTo>
                    <a:pt x="4344" y="2980"/>
                    <a:pt x="4457" y="2971"/>
                    <a:pt x="4504" y="2939"/>
                  </a:cubicBezTo>
                  <a:cubicBezTo>
                    <a:pt x="4343" y="2912"/>
                    <a:pt x="4066" y="2774"/>
                    <a:pt x="4053" y="2756"/>
                  </a:cubicBezTo>
                  <a:lnTo>
                    <a:pt x="4053" y="2756"/>
                  </a:lnTo>
                  <a:cubicBezTo>
                    <a:pt x="4111" y="2759"/>
                    <a:pt x="4158" y="2761"/>
                    <a:pt x="4193" y="2761"/>
                  </a:cubicBezTo>
                  <a:cubicBezTo>
                    <a:pt x="4384" y="2761"/>
                    <a:pt x="4259" y="2705"/>
                    <a:pt x="3928" y="2528"/>
                  </a:cubicBezTo>
                  <a:cubicBezTo>
                    <a:pt x="3611" y="2358"/>
                    <a:pt x="3597" y="2063"/>
                    <a:pt x="3593" y="1929"/>
                  </a:cubicBezTo>
                  <a:cubicBezTo>
                    <a:pt x="3682" y="1308"/>
                    <a:pt x="2905" y="89"/>
                    <a:pt x="2092" y="4"/>
                  </a:cubicBezTo>
                  <a:cubicBezTo>
                    <a:pt x="2054" y="1"/>
                    <a:pt x="2017" y="0"/>
                    <a:pt x="1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6"/>
            <p:cNvSpPr/>
            <p:nvPr/>
          </p:nvSpPr>
          <p:spPr>
            <a:xfrm rot="-712552">
              <a:off x="7482913" y="2078639"/>
              <a:ext cx="578031" cy="700397"/>
            </a:xfrm>
            <a:custGeom>
              <a:avLst/>
              <a:gdLst/>
              <a:ahLst/>
              <a:cxnLst/>
              <a:rect l="l" t="t" r="r" b="b"/>
              <a:pathLst>
                <a:path w="4686" h="5678" extrusionOk="0">
                  <a:moveTo>
                    <a:pt x="4512" y="0"/>
                  </a:moveTo>
                  <a:cubicBezTo>
                    <a:pt x="4512" y="0"/>
                    <a:pt x="4253" y="1563"/>
                    <a:pt x="3819" y="1577"/>
                  </a:cubicBezTo>
                  <a:cubicBezTo>
                    <a:pt x="3592" y="1018"/>
                    <a:pt x="3542" y="18"/>
                    <a:pt x="3542" y="18"/>
                  </a:cubicBezTo>
                  <a:lnTo>
                    <a:pt x="3368" y="246"/>
                  </a:lnTo>
                  <a:cubicBezTo>
                    <a:pt x="3368" y="246"/>
                    <a:pt x="3569" y="1961"/>
                    <a:pt x="3140" y="2953"/>
                  </a:cubicBezTo>
                  <a:cubicBezTo>
                    <a:pt x="2872" y="3569"/>
                    <a:pt x="1081" y="5132"/>
                    <a:pt x="0" y="5677"/>
                  </a:cubicBezTo>
                  <a:cubicBezTo>
                    <a:pt x="1130" y="5311"/>
                    <a:pt x="3167" y="3904"/>
                    <a:pt x="3944" y="2743"/>
                  </a:cubicBezTo>
                  <a:cubicBezTo>
                    <a:pt x="4387" y="2077"/>
                    <a:pt x="4686" y="18"/>
                    <a:pt x="4686" y="18"/>
                  </a:cubicBezTo>
                  <a:lnTo>
                    <a:pt x="4512" y="0"/>
                  </a:ln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6"/>
            <p:cNvSpPr/>
            <p:nvPr/>
          </p:nvSpPr>
          <p:spPr>
            <a:xfrm rot="-712552">
              <a:off x="6357703" y="2067019"/>
              <a:ext cx="1434346" cy="1424971"/>
            </a:xfrm>
            <a:custGeom>
              <a:avLst/>
              <a:gdLst/>
              <a:ahLst/>
              <a:cxnLst/>
              <a:rect l="l" t="t" r="r" b="b"/>
              <a:pathLst>
                <a:path w="11628" h="11552" extrusionOk="0">
                  <a:moveTo>
                    <a:pt x="1474" y="0"/>
                  </a:moveTo>
                  <a:lnTo>
                    <a:pt x="1474" y="0"/>
                  </a:lnTo>
                  <a:cubicBezTo>
                    <a:pt x="1278" y="237"/>
                    <a:pt x="1068" y="460"/>
                    <a:pt x="804" y="617"/>
                  </a:cubicBezTo>
                  <a:cubicBezTo>
                    <a:pt x="639" y="715"/>
                    <a:pt x="282" y="733"/>
                    <a:pt x="179" y="907"/>
                  </a:cubicBezTo>
                  <a:cubicBezTo>
                    <a:pt x="115" y="813"/>
                    <a:pt x="55" y="764"/>
                    <a:pt x="7" y="764"/>
                  </a:cubicBezTo>
                  <a:cubicBezTo>
                    <a:pt x="4" y="764"/>
                    <a:pt x="2" y="764"/>
                    <a:pt x="0" y="764"/>
                  </a:cubicBezTo>
                  <a:cubicBezTo>
                    <a:pt x="49" y="871"/>
                    <a:pt x="108" y="983"/>
                    <a:pt x="148" y="1095"/>
                  </a:cubicBezTo>
                  <a:cubicBezTo>
                    <a:pt x="157" y="1184"/>
                    <a:pt x="197" y="1291"/>
                    <a:pt x="228" y="1381"/>
                  </a:cubicBezTo>
                  <a:cubicBezTo>
                    <a:pt x="237" y="1407"/>
                    <a:pt x="242" y="1430"/>
                    <a:pt x="242" y="1457"/>
                  </a:cubicBezTo>
                  <a:cubicBezTo>
                    <a:pt x="215" y="1689"/>
                    <a:pt x="228" y="1850"/>
                    <a:pt x="295" y="1957"/>
                  </a:cubicBezTo>
                  <a:cubicBezTo>
                    <a:pt x="304" y="1917"/>
                    <a:pt x="318" y="1823"/>
                    <a:pt x="340" y="1783"/>
                  </a:cubicBezTo>
                  <a:cubicBezTo>
                    <a:pt x="353" y="1854"/>
                    <a:pt x="358" y="2269"/>
                    <a:pt x="420" y="2381"/>
                  </a:cubicBezTo>
                  <a:cubicBezTo>
                    <a:pt x="424" y="2312"/>
                    <a:pt x="488" y="2256"/>
                    <a:pt x="508" y="2256"/>
                  </a:cubicBezTo>
                  <a:cubicBezTo>
                    <a:pt x="511" y="2256"/>
                    <a:pt x="513" y="2257"/>
                    <a:pt x="514" y="2261"/>
                  </a:cubicBezTo>
                  <a:cubicBezTo>
                    <a:pt x="653" y="2922"/>
                    <a:pt x="831" y="3507"/>
                    <a:pt x="1095" y="3735"/>
                  </a:cubicBezTo>
                  <a:cubicBezTo>
                    <a:pt x="1479" y="4083"/>
                    <a:pt x="2140" y="4467"/>
                    <a:pt x="2412" y="4615"/>
                  </a:cubicBezTo>
                  <a:cubicBezTo>
                    <a:pt x="2238" y="5075"/>
                    <a:pt x="2113" y="5499"/>
                    <a:pt x="2077" y="5834"/>
                  </a:cubicBezTo>
                  <a:cubicBezTo>
                    <a:pt x="1881" y="7607"/>
                    <a:pt x="2194" y="9885"/>
                    <a:pt x="5240" y="11038"/>
                  </a:cubicBezTo>
                  <a:cubicBezTo>
                    <a:pt x="5262" y="11051"/>
                    <a:pt x="5289" y="11056"/>
                    <a:pt x="5311" y="11069"/>
                  </a:cubicBezTo>
                  <a:cubicBezTo>
                    <a:pt x="6040" y="11417"/>
                    <a:pt x="6989" y="11552"/>
                    <a:pt x="7930" y="11552"/>
                  </a:cubicBezTo>
                  <a:cubicBezTo>
                    <a:pt x="9672" y="11552"/>
                    <a:pt x="11387" y="11091"/>
                    <a:pt x="11628" y="10667"/>
                  </a:cubicBezTo>
                  <a:lnTo>
                    <a:pt x="11628" y="10667"/>
                  </a:lnTo>
                  <a:cubicBezTo>
                    <a:pt x="11366" y="10692"/>
                    <a:pt x="11050" y="10708"/>
                    <a:pt x="10698" y="10708"/>
                  </a:cubicBezTo>
                  <a:cubicBezTo>
                    <a:pt x="9162" y="10708"/>
                    <a:pt x="6923" y="10410"/>
                    <a:pt x="5361" y="9291"/>
                  </a:cubicBezTo>
                  <a:cubicBezTo>
                    <a:pt x="5160" y="9148"/>
                    <a:pt x="6611" y="7866"/>
                    <a:pt x="6437" y="7697"/>
                  </a:cubicBezTo>
                  <a:cubicBezTo>
                    <a:pt x="6395" y="7655"/>
                    <a:pt x="6305" y="7638"/>
                    <a:pt x="6183" y="7638"/>
                  </a:cubicBezTo>
                  <a:cubicBezTo>
                    <a:pt x="5627" y="7638"/>
                    <a:pt x="4419" y="7998"/>
                    <a:pt x="4177" y="8045"/>
                  </a:cubicBezTo>
                  <a:cubicBezTo>
                    <a:pt x="3900" y="7594"/>
                    <a:pt x="3699" y="7076"/>
                    <a:pt x="3610" y="6473"/>
                  </a:cubicBezTo>
                  <a:cubicBezTo>
                    <a:pt x="3306" y="4463"/>
                    <a:pt x="4025" y="2149"/>
                    <a:pt x="4481" y="1613"/>
                  </a:cubicBezTo>
                  <a:cubicBezTo>
                    <a:pt x="4302" y="1474"/>
                    <a:pt x="4128" y="1242"/>
                    <a:pt x="4061" y="1166"/>
                  </a:cubicBezTo>
                  <a:cubicBezTo>
                    <a:pt x="4056" y="1631"/>
                    <a:pt x="3440" y="2234"/>
                    <a:pt x="3109" y="2761"/>
                  </a:cubicBezTo>
                  <a:cubicBezTo>
                    <a:pt x="2841" y="3185"/>
                    <a:pt x="2663" y="3511"/>
                    <a:pt x="2417" y="4079"/>
                  </a:cubicBezTo>
                  <a:cubicBezTo>
                    <a:pt x="1926" y="3976"/>
                    <a:pt x="1497" y="3391"/>
                    <a:pt x="1130" y="2730"/>
                  </a:cubicBezTo>
                  <a:cubicBezTo>
                    <a:pt x="1117" y="1809"/>
                    <a:pt x="1233" y="889"/>
                    <a:pt x="147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6"/>
            <p:cNvSpPr/>
            <p:nvPr/>
          </p:nvSpPr>
          <p:spPr>
            <a:xfrm rot="-712552">
              <a:off x="6762948" y="2184768"/>
              <a:ext cx="1102034" cy="825970"/>
            </a:xfrm>
            <a:custGeom>
              <a:avLst/>
              <a:gdLst/>
              <a:ahLst/>
              <a:cxnLst/>
              <a:rect l="l" t="t" r="r" b="b"/>
              <a:pathLst>
                <a:path w="8934" h="6696" extrusionOk="0">
                  <a:moveTo>
                    <a:pt x="768" y="0"/>
                  </a:moveTo>
                  <a:cubicBezTo>
                    <a:pt x="768" y="0"/>
                    <a:pt x="0" y="1077"/>
                    <a:pt x="116" y="1313"/>
                  </a:cubicBezTo>
                  <a:cubicBezTo>
                    <a:pt x="272" y="1086"/>
                    <a:pt x="500" y="773"/>
                    <a:pt x="500" y="773"/>
                  </a:cubicBezTo>
                  <a:lnTo>
                    <a:pt x="500" y="773"/>
                  </a:lnTo>
                  <a:cubicBezTo>
                    <a:pt x="500" y="773"/>
                    <a:pt x="116" y="1849"/>
                    <a:pt x="344" y="1965"/>
                  </a:cubicBezTo>
                  <a:cubicBezTo>
                    <a:pt x="500" y="1581"/>
                    <a:pt x="808" y="1197"/>
                    <a:pt x="809" y="1197"/>
                  </a:cubicBezTo>
                  <a:lnTo>
                    <a:pt x="809" y="1197"/>
                  </a:lnTo>
                  <a:cubicBezTo>
                    <a:pt x="808" y="1197"/>
                    <a:pt x="384" y="2305"/>
                    <a:pt x="541" y="2618"/>
                  </a:cubicBezTo>
                  <a:cubicBezTo>
                    <a:pt x="536" y="2609"/>
                    <a:pt x="804" y="2390"/>
                    <a:pt x="849" y="2350"/>
                  </a:cubicBezTo>
                  <a:cubicBezTo>
                    <a:pt x="1014" y="3274"/>
                    <a:pt x="1072" y="4239"/>
                    <a:pt x="1693" y="4994"/>
                  </a:cubicBezTo>
                  <a:cubicBezTo>
                    <a:pt x="1738" y="4887"/>
                    <a:pt x="1787" y="4780"/>
                    <a:pt x="1831" y="4672"/>
                  </a:cubicBezTo>
                  <a:cubicBezTo>
                    <a:pt x="1840" y="4994"/>
                    <a:pt x="1894" y="5311"/>
                    <a:pt x="1974" y="5624"/>
                  </a:cubicBezTo>
                  <a:cubicBezTo>
                    <a:pt x="1953" y="5539"/>
                    <a:pt x="2173" y="5354"/>
                    <a:pt x="2264" y="5354"/>
                  </a:cubicBezTo>
                  <a:cubicBezTo>
                    <a:pt x="2269" y="5354"/>
                    <a:pt x="2274" y="5355"/>
                    <a:pt x="2278" y="5356"/>
                  </a:cubicBezTo>
                  <a:cubicBezTo>
                    <a:pt x="2354" y="5374"/>
                    <a:pt x="2497" y="5713"/>
                    <a:pt x="2542" y="5780"/>
                  </a:cubicBezTo>
                  <a:cubicBezTo>
                    <a:pt x="2792" y="6133"/>
                    <a:pt x="3149" y="6414"/>
                    <a:pt x="3538" y="6602"/>
                  </a:cubicBezTo>
                  <a:cubicBezTo>
                    <a:pt x="3645" y="6651"/>
                    <a:pt x="3761" y="6696"/>
                    <a:pt x="3882" y="6696"/>
                  </a:cubicBezTo>
                  <a:cubicBezTo>
                    <a:pt x="4002" y="6696"/>
                    <a:pt x="4118" y="6656"/>
                    <a:pt x="4230" y="6615"/>
                  </a:cubicBezTo>
                  <a:cubicBezTo>
                    <a:pt x="5003" y="6321"/>
                    <a:pt x="5700" y="5847"/>
                    <a:pt x="6254" y="5231"/>
                  </a:cubicBezTo>
                  <a:lnTo>
                    <a:pt x="6254" y="5593"/>
                  </a:lnTo>
                  <a:cubicBezTo>
                    <a:pt x="6607" y="5293"/>
                    <a:pt x="6866" y="4896"/>
                    <a:pt x="7013" y="4462"/>
                  </a:cubicBezTo>
                  <a:cubicBezTo>
                    <a:pt x="7040" y="4623"/>
                    <a:pt x="7062" y="4784"/>
                    <a:pt x="7089" y="4945"/>
                  </a:cubicBezTo>
                  <a:cubicBezTo>
                    <a:pt x="7348" y="4556"/>
                    <a:pt x="7554" y="4127"/>
                    <a:pt x="7701" y="3681"/>
                  </a:cubicBezTo>
                  <a:cubicBezTo>
                    <a:pt x="7755" y="3859"/>
                    <a:pt x="7813" y="4038"/>
                    <a:pt x="7866" y="4221"/>
                  </a:cubicBezTo>
                  <a:cubicBezTo>
                    <a:pt x="8049" y="3904"/>
                    <a:pt x="8183" y="3560"/>
                    <a:pt x="8273" y="3203"/>
                  </a:cubicBezTo>
                  <a:lnTo>
                    <a:pt x="8273" y="3203"/>
                  </a:lnTo>
                  <a:cubicBezTo>
                    <a:pt x="8246" y="3404"/>
                    <a:pt x="8340" y="3618"/>
                    <a:pt x="8509" y="3730"/>
                  </a:cubicBezTo>
                  <a:cubicBezTo>
                    <a:pt x="8719" y="3261"/>
                    <a:pt x="8853" y="2756"/>
                    <a:pt x="8916" y="2242"/>
                  </a:cubicBezTo>
                  <a:cubicBezTo>
                    <a:pt x="8934" y="2105"/>
                    <a:pt x="8912" y="790"/>
                    <a:pt x="8846" y="790"/>
                  </a:cubicBezTo>
                  <a:cubicBezTo>
                    <a:pt x="8846" y="790"/>
                    <a:pt x="8845" y="790"/>
                    <a:pt x="8844" y="791"/>
                  </a:cubicBezTo>
                  <a:cubicBezTo>
                    <a:pt x="8844" y="791"/>
                    <a:pt x="6630" y="1490"/>
                    <a:pt x="4829" y="1490"/>
                  </a:cubicBezTo>
                  <a:cubicBezTo>
                    <a:pt x="4610" y="1490"/>
                    <a:pt x="4397" y="1480"/>
                    <a:pt x="4194" y="1456"/>
                  </a:cubicBezTo>
                  <a:cubicBezTo>
                    <a:pt x="2953" y="1309"/>
                    <a:pt x="1389" y="688"/>
                    <a:pt x="768"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6"/>
            <p:cNvSpPr/>
            <p:nvPr/>
          </p:nvSpPr>
          <p:spPr>
            <a:xfrm rot="-712552">
              <a:off x="6981284" y="2379023"/>
              <a:ext cx="634773" cy="233260"/>
            </a:xfrm>
            <a:custGeom>
              <a:avLst/>
              <a:gdLst/>
              <a:ahLst/>
              <a:cxnLst/>
              <a:rect l="l" t="t" r="r" b="b"/>
              <a:pathLst>
                <a:path w="5146" h="1891" extrusionOk="0">
                  <a:moveTo>
                    <a:pt x="0" y="1"/>
                  </a:moveTo>
                  <a:lnTo>
                    <a:pt x="0" y="1"/>
                  </a:lnTo>
                  <a:cubicBezTo>
                    <a:pt x="18" y="680"/>
                    <a:pt x="170" y="1247"/>
                    <a:pt x="416" y="1399"/>
                  </a:cubicBezTo>
                  <a:cubicBezTo>
                    <a:pt x="692" y="1336"/>
                    <a:pt x="894" y="1198"/>
                    <a:pt x="1166" y="823"/>
                  </a:cubicBezTo>
                  <a:cubicBezTo>
                    <a:pt x="1255" y="1520"/>
                    <a:pt x="1501" y="1828"/>
                    <a:pt x="1702" y="1890"/>
                  </a:cubicBezTo>
                  <a:cubicBezTo>
                    <a:pt x="2046" y="1873"/>
                    <a:pt x="2560" y="1386"/>
                    <a:pt x="2814" y="890"/>
                  </a:cubicBezTo>
                  <a:cubicBezTo>
                    <a:pt x="2886" y="1399"/>
                    <a:pt x="3002" y="1689"/>
                    <a:pt x="3225" y="1850"/>
                  </a:cubicBezTo>
                  <a:cubicBezTo>
                    <a:pt x="3507" y="1792"/>
                    <a:pt x="3766" y="1591"/>
                    <a:pt x="3976" y="1042"/>
                  </a:cubicBezTo>
                  <a:cubicBezTo>
                    <a:pt x="4088" y="1526"/>
                    <a:pt x="4285" y="1767"/>
                    <a:pt x="4498" y="1767"/>
                  </a:cubicBezTo>
                  <a:cubicBezTo>
                    <a:pt x="4727" y="1767"/>
                    <a:pt x="4972" y="1488"/>
                    <a:pt x="5146" y="930"/>
                  </a:cubicBezTo>
                  <a:lnTo>
                    <a:pt x="5146" y="930"/>
                  </a:lnTo>
                  <a:cubicBezTo>
                    <a:pt x="5088" y="1109"/>
                    <a:pt x="4985" y="1274"/>
                    <a:pt x="4869" y="1421"/>
                  </a:cubicBezTo>
                  <a:cubicBezTo>
                    <a:pt x="4721" y="1597"/>
                    <a:pt x="4594" y="1669"/>
                    <a:pt x="4487" y="1669"/>
                  </a:cubicBezTo>
                  <a:cubicBezTo>
                    <a:pt x="4167" y="1669"/>
                    <a:pt x="4017" y="1039"/>
                    <a:pt x="4007" y="635"/>
                  </a:cubicBezTo>
                  <a:cubicBezTo>
                    <a:pt x="3851" y="1019"/>
                    <a:pt x="3757" y="1605"/>
                    <a:pt x="3279" y="1730"/>
                  </a:cubicBezTo>
                  <a:cubicBezTo>
                    <a:pt x="2837" y="1359"/>
                    <a:pt x="2944" y="684"/>
                    <a:pt x="2895" y="394"/>
                  </a:cubicBezTo>
                  <a:lnTo>
                    <a:pt x="2895" y="394"/>
                  </a:lnTo>
                  <a:cubicBezTo>
                    <a:pt x="2689" y="885"/>
                    <a:pt x="2265" y="1631"/>
                    <a:pt x="1751" y="1761"/>
                  </a:cubicBezTo>
                  <a:cubicBezTo>
                    <a:pt x="1287" y="1529"/>
                    <a:pt x="1300" y="872"/>
                    <a:pt x="1260" y="461"/>
                  </a:cubicBezTo>
                  <a:cubicBezTo>
                    <a:pt x="1041" y="756"/>
                    <a:pt x="938" y="1127"/>
                    <a:pt x="456" y="1265"/>
                  </a:cubicBezTo>
                  <a:cubicBezTo>
                    <a:pt x="161" y="1082"/>
                    <a:pt x="27" y="2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6"/>
            <p:cNvSpPr/>
            <p:nvPr/>
          </p:nvSpPr>
          <p:spPr>
            <a:xfrm rot="-712552">
              <a:off x="7095967" y="2625770"/>
              <a:ext cx="401883" cy="159372"/>
            </a:xfrm>
            <a:custGeom>
              <a:avLst/>
              <a:gdLst/>
              <a:ahLst/>
              <a:cxnLst/>
              <a:rect l="l" t="t" r="r" b="b"/>
              <a:pathLst>
                <a:path w="3258" h="1292" extrusionOk="0">
                  <a:moveTo>
                    <a:pt x="14" y="1"/>
                  </a:moveTo>
                  <a:cubicBezTo>
                    <a:pt x="1" y="314"/>
                    <a:pt x="72" y="729"/>
                    <a:pt x="202" y="863"/>
                  </a:cubicBezTo>
                  <a:cubicBezTo>
                    <a:pt x="340" y="850"/>
                    <a:pt x="479" y="796"/>
                    <a:pt x="680" y="528"/>
                  </a:cubicBezTo>
                  <a:cubicBezTo>
                    <a:pt x="774" y="912"/>
                    <a:pt x="952" y="1122"/>
                    <a:pt x="1162" y="1211"/>
                  </a:cubicBezTo>
                  <a:cubicBezTo>
                    <a:pt x="1368" y="1158"/>
                    <a:pt x="1546" y="1073"/>
                    <a:pt x="1774" y="805"/>
                  </a:cubicBezTo>
                  <a:cubicBezTo>
                    <a:pt x="1855" y="1077"/>
                    <a:pt x="1989" y="1234"/>
                    <a:pt x="2127" y="1292"/>
                  </a:cubicBezTo>
                  <a:cubicBezTo>
                    <a:pt x="2333" y="1220"/>
                    <a:pt x="2507" y="1100"/>
                    <a:pt x="2618" y="800"/>
                  </a:cubicBezTo>
                  <a:cubicBezTo>
                    <a:pt x="2726" y="1033"/>
                    <a:pt x="2819" y="1095"/>
                    <a:pt x="2971" y="1135"/>
                  </a:cubicBezTo>
                  <a:cubicBezTo>
                    <a:pt x="3150" y="1046"/>
                    <a:pt x="3235" y="850"/>
                    <a:pt x="3257" y="510"/>
                  </a:cubicBezTo>
                  <a:lnTo>
                    <a:pt x="3257" y="510"/>
                  </a:lnTo>
                  <a:cubicBezTo>
                    <a:pt x="3235" y="577"/>
                    <a:pt x="3150" y="997"/>
                    <a:pt x="2958" y="1077"/>
                  </a:cubicBezTo>
                  <a:cubicBezTo>
                    <a:pt x="2775" y="1055"/>
                    <a:pt x="2645" y="751"/>
                    <a:pt x="2609" y="608"/>
                  </a:cubicBezTo>
                  <a:cubicBezTo>
                    <a:pt x="2453" y="957"/>
                    <a:pt x="2279" y="1144"/>
                    <a:pt x="2127" y="1189"/>
                  </a:cubicBezTo>
                  <a:cubicBezTo>
                    <a:pt x="2029" y="1140"/>
                    <a:pt x="1899" y="894"/>
                    <a:pt x="1828" y="519"/>
                  </a:cubicBezTo>
                  <a:cubicBezTo>
                    <a:pt x="1627" y="890"/>
                    <a:pt x="1403" y="1064"/>
                    <a:pt x="1167" y="1095"/>
                  </a:cubicBezTo>
                  <a:cubicBezTo>
                    <a:pt x="970" y="1001"/>
                    <a:pt x="783" y="751"/>
                    <a:pt x="724" y="247"/>
                  </a:cubicBezTo>
                  <a:cubicBezTo>
                    <a:pt x="635" y="497"/>
                    <a:pt x="541" y="693"/>
                    <a:pt x="233" y="774"/>
                  </a:cubicBezTo>
                  <a:cubicBezTo>
                    <a:pt x="77" y="622"/>
                    <a:pt x="28" y="162"/>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6"/>
            <p:cNvSpPr/>
            <p:nvPr/>
          </p:nvSpPr>
          <p:spPr>
            <a:xfrm rot="-712552">
              <a:off x="7631095" y="1128343"/>
              <a:ext cx="593450" cy="678440"/>
            </a:xfrm>
            <a:custGeom>
              <a:avLst/>
              <a:gdLst/>
              <a:ahLst/>
              <a:cxnLst/>
              <a:rect l="l" t="t" r="r" b="b"/>
              <a:pathLst>
                <a:path w="4811" h="5500" extrusionOk="0">
                  <a:moveTo>
                    <a:pt x="2738" y="1"/>
                  </a:moveTo>
                  <a:cubicBezTo>
                    <a:pt x="2391" y="1"/>
                    <a:pt x="1871" y="115"/>
                    <a:pt x="1274" y="344"/>
                  </a:cubicBezTo>
                  <a:cubicBezTo>
                    <a:pt x="1295" y="179"/>
                    <a:pt x="1267" y="50"/>
                    <a:pt x="1155" y="50"/>
                  </a:cubicBezTo>
                  <a:cubicBezTo>
                    <a:pt x="990" y="50"/>
                    <a:pt x="641" y="334"/>
                    <a:pt x="1" y="1207"/>
                  </a:cubicBezTo>
                  <a:cubicBezTo>
                    <a:pt x="1752" y="2453"/>
                    <a:pt x="1743" y="5370"/>
                    <a:pt x="1743" y="5374"/>
                  </a:cubicBezTo>
                  <a:cubicBezTo>
                    <a:pt x="2003" y="5460"/>
                    <a:pt x="2243" y="5500"/>
                    <a:pt x="2461" y="5500"/>
                  </a:cubicBezTo>
                  <a:cubicBezTo>
                    <a:pt x="4741" y="5500"/>
                    <a:pt x="4811" y="1234"/>
                    <a:pt x="3730" y="1153"/>
                  </a:cubicBezTo>
                  <a:cubicBezTo>
                    <a:pt x="4008" y="1024"/>
                    <a:pt x="4285" y="693"/>
                    <a:pt x="3346" y="693"/>
                  </a:cubicBezTo>
                  <a:cubicBezTo>
                    <a:pt x="3211" y="693"/>
                    <a:pt x="3052" y="700"/>
                    <a:pt x="2864" y="715"/>
                  </a:cubicBezTo>
                  <a:cubicBezTo>
                    <a:pt x="3375" y="238"/>
                    <a:pt x="3237" y="1"/>
                    <a:pt x="2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6"/>
            <p:cNvSpPr/>
            <p:nvPr/>
          </p:nvSpPr>
          <p:spPr>
            <a:xfrm rot="-712552">
              <a:off x="7715786" y="1265450"/>
              <a:ext cx="388438" cy="470961"/>
            </a:xfrm>
            <a:custGeom>
              <a:avLst/>
              <a:gdLst/>
              <a:ahLst/>
              <a:cxnLst/>
              <a:rect l="l" t="t" r="r" b="b"/>
              <a:pathLst>
                <a:path w="3149" h="3818" extrusionOk="0">
                  <a:moveTo>
                    <a:pt x="1185" y="0"/>
                  </a:moveTo>
                  <a:cubicBezTo>
                    <a:pt x="530" y="0"/>
                    <a:pt x="1" y="689"/>
                    <a:pt x="1" y="689"/>
                  </a:cubicBezTo>
                  <a:cubicBezTo>
                    <a:pt x="1" y="689"/>
                    <a:pt x="1019" y="2386"/>
                    <a:pt x="1006" y="3704"/>
                  </a:cubicBezTo>
                  <a:cubicBezTo>
                    <a:pt x="1078" y="3782"/>
                    <a:pt x="1177" y="3818"/>
                    <a:pt x="1291" y="3818"/>
                  </a:cubicBezTo>
                  <a:cubicBezTo>
                    <a:pt x="1959" y="3818"/>
                    <a:pt x="3148" y="2580"/>
                    <a:pt x="2458" y="1127"/>
                  </a:cubicBezTo>
                  <a:cubicBezTo>
                    <a:pt x="2049" y="266"/>
                    <a:pt x="1593" y="0"/>
                    <a:pt x="1185"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6"/>
            <p:cNvSpPr/>
            <p:nvPr/>
          </p:nvSpPr>
          <p:spPr>
            <a:xfrm rot="-712552">
              <a:off x="6097028" y="2015135"/>
              <a:ext cx="226106" cy="256574"/>
            </a:xfrm>
            <a:custGeom>
              <a:avLst/>
              <a:gdLst/>
              <a:ahLst/>
              <a:cxnLst/>
              <a:rect l="l" t="t" r="r" b="b"/>
              <a:pathLst>
                <a:path w="1833" h="2080" extrusionOk="0">
                  <a:moveTo>
                    <a:pt x="559" y="966"/>
                  </a:moveTo>
                  <a:lnTo>
                    <a:pt x="559" y="966"/>
                  </a:lnTo>
                  <a:cubicBezTo>
                    <a:pt x="553" y="969"/>
                    <a:pt x="549" y="972"/>
                    <a:pt x="549" y="972"/>
                  </a:cubicBezTo>
                  <a:cubicBezTo>
                    <a:pt x="549" y="972"/>
                    <a:pt x="553" y="970"/>
                    <a:pt x="559" y="966"/>
                  </a:cubicBezTo>
                  <a:close/>
                  <a:moveTo>
                    <a:pt x="517" y="1"/>
                  </a:moveTo>
                  <a:cubicBezTo>
                    <a:pt x="433" y="1"/>
                    <a:pt x="355" y="10"/>
                    <a:pt x="295" y="29"/>
                  </a:cubicBezTo>
                  <a:cubicBezTo>
                    <a:pt x="170" y="60"/>
                    <a:pt x="0" y="257"/>
                    <a:pt x="0" y="257"/>
                  </a:cubicBezTo>
                  <a:cubicBezTo>
                    <a:pt x="0" y="257"/>
                    <a:pt x="274" y="197"/>
                    <a:pt x="532" y="197"/>
                  </a:cubicBezTo>
                  <a:cubicBezTo>
                    <a:pt x="732" y="197"/>
                    <a:pt x="923" y="233"/>
                    <a:pt x="969" y="360"/>
                  </a:cubicBezTo>
                  <a:cubicBezTo>
                    <a:pt x="1068" y="631"/>
                    <a:pt x="629" y="921"/>
                    <a:pt x="559" y="966"/>
                  </a:cubicBezTo>
                  <a:lnTo>
                    <a:pt x="559" y="966"/>
                  </a:lnTo>
                  <a:cubicBezTo>
                    <a:pt x="594" y="945"/>
                    <a:pt x="727" y="875"/>
                    <a:pt x="918" y="875"/>
                  </a:cubicBezTo>
                  <a:cubicBezTo>
                    <a:pt x="952" y="875"/>
                    <a:pt x="989" y="877"/>
                    <a:pt x="1027" y="882"/>
                  </a:cubicBezTo>
                  <a:cubicBezTo>
                    <a:pt x="1309" y="922"/>
                    <a:pt x="1255" y="1307"/>
                    <a:pt x="907" y="1508"/>
                  </a:cubicBezTo>
                  <a:cubicBezTo>
                    <a:pt x="988" y="1492"/>
                    <a:pt x="1058" y="1485"/>
                    <a:pt x="1116" y="1485"/>
                  </a:cubicBezTo>
                  <a:cubicBezTo>
                    <a:pt x="1553" y="1485"/>
                    <a:pt x="1386" y="1874"/>
                    <a:pt x="1295" y="2079"/>
                  </a:cubicBezTo>
                  <a:cubicBezTo>
                    <a:pt x="1832" y="1700"/>
                    <a:pt x="1599" y="1390"/>
                    <a:pt x="1243" y="1390"/>
                  </a:cubicBezTo>
                  <a:cubicBezTo>
                    <a:pt x="1205" y="1390"/>
                    <a:pt x="1166" y="1393"/>
                    <a:pt x="1126" y="1400"/>
                  </a:cubicBezTo>
                  <a:cubicBezTo>
                    <a:pt x="1438" y="1329"/>
                    <a:pt x="1416" y="1034"/>
                    <a:pt x="1264" y="838"/>
                  </a:cubicBezTo>
                  <a:cubicBezTo>
                    <a:pt x="1224" y="785"/>
                    <a:pt x="1157" y="768"/>
                    <a:pt x="1085" y="768"/>
                  </a:cubicBezTo>
                  <a:cubicBezTo>
                    <a:pt x="988" y="768"/>
                    <a:pt x="881" y="801"/>
                    <a:pt x="824" y="821"/>
                  </a:cubicBezTo>
                  <a:lnTo>
                    <a:pt x="824" y="821"/>
                  </a:lnTo>
                  <a:cubicBezTo>
                    <a:pt x="956" y="766"/>
                    <a:pt x="1339" y="575"/>
                    <a:pt x="1152" y="261"/>
                  </a:cubicBezTo>
                  <a:cubicBezTo>
                    <a:pt x="1047" y="80"/>
                    <a:pt x="756" y="1"/>
                    <a:pt x="517"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6"/>
            <p:cNvSpPr/>
            <p:nvPr/>
          </p:nvSpPr>
          <p:spPr>
            <a:xfrm rot="-712552">
              <a:off x="6238443" y="2085938"/>
              <a:ext cx="119652" cy="116322"/>
            </a:xfrm>
            <a:custGeom>
              <a:avLst/>
              <a:gdLst/>
              <a:ahLst/>
              <a:cxnLst/>
              <a:rect l="l" t="t" r="r" b="b"/>
              <a:pathLst>
                <a:path w="970" h="943" extrusionOk="0">
                  <a:moveTo>
                    <a:pt x="621" y="0"/>
                  </a:moveTo>
                  <a:cubicBezTo>
                    <a:pt x="621" y="0"/>
                    <a:pt x="462" y="95"/>
                    <a:pt x="214" y="95"/>
                  </a:cubicBezTo>
                  <a:cubicBezTo>
                    <a:pt x="149" y="95"/>
                    <a:pt x="77" y="89"/>
                    <a:pt x="0" y="72"/>
                  </a:cubicBezTo>
                  <a:lnTo>
                    <a:pt x="0" y="72"/>
                  </a:lnTo>
                  <a:cubicBezTo>
                    <a:pt x="0" y="72"/>
                    <a:pt x="178" y="252"/>
                    <a:pt x="351" y="252"/>
                  </a:cubicBezTo>
                  <a:cubicBezTo>
                    <a:pt x="398" y="252"/>
                    <a:pt x="444" y="239"/>
                    <a:pt x="487" y="206"/>
                  </a:cubicBezTo>
                  <a:cubicBezTo>
                    <a:pt x="527" y="496"/>
                    <a:pt x="715" y="938"/>
                    <a:pt x="969" y="943"/>
                  </a:cubicBezTo>
                  <a:cubicBezTo>
                    <a:pt x="634" y="586"/>
                    <a:pt x="621" y="0"/>
                    <a:pt x="621"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6"/>
            <p:cNvSpPr/>
            <p:nvPr/>
          </p:nvSpPr>
          <p:spPr>
            <a:xfrm rot="-712552">
              <a:off x="6504842" y="1280930"/>
              <a:ext cx="1460250" cy="1111532"/>
            </a:xfrm>
            <a:custGeom>
              <a:avLst/>
              <a:gdLst/>
              <a:ahLst/>
              <a:cxnLst/>
              <a:rect l="l" t="t" r="r" b="b"/>
              <a:pathLst>
                <a:path w="11838" h="9011" extrusionOk="0">
                  <a:moveTo>
                    <a:pt x="6047" y="0"/>
                  </a:moveTo>
                  <a:cubicBezTo>
                    <a:pt x="4875" y="0"/>
                    <a:pt x="3392" y="353"/>
                    <a:pt x="2283" y="1270"/>
                  </a:cubicBezTo>
                  <a:cubicBezTo>
                    <a:pt x="2194" y="1047"/>
                    <a:pt x="2243" y="855"/>
                    <a:pt x="2243" y="855"/>
                  </a:cubicBezTo>
                  <a:lnTo>
                    <a:pt x="2243" y="855"/>
                  </a:lnTo>
                  <a:cubicBezTo>
                    <a:pt x="2243" y="855"/>
                    <a:pt x="2055" y="939"/>
                    <a:pt x="2046" y="1292"/>
                  </a:cubicBezTo>
                  <a:cubicBezTo>
                    <a:pt x="1868" y="1234"/>
                    <a:pt x="1756" y="993"/>
                    <a:pt x="1680" y="721"/>
                  </a:cubicBezTo>
                  <a:lnTo>
                    <a:pt x="1680" y="721"/>
                  </a:lnTo>
                  <a:cubicBezTo>
                    <a:pt x="1564" y="966"/>
                    <a:pt x="1457" y="1185"/>
                    <a:pt x="1854" y="1498"/>
                  </a:cubicBezTo>
                  <a:cubicBezTo>
                    <a:pt x="1824" y="1475"/>
                    <a:pt x="1782" y="1465"/>
                    <a:pt x="1734" y="1465"/>
                  </a:cubicBezTo>
                  <a:cubicBezTo>
                    <a:pt x="1551" y="1465"/>
                    <a:pt x="1281" y="1607"/>
                    <a:pt x="1260" y="1748"/>
                  </a:cubicBezTo>
                  <a:cubicBezTo>
                    <a:pt x="1373" y="1705"/>
                    <a:pt x="1465" y="1689"/>
                    <a:pt x="1540" y="1689"/>
                  </a:cubicBezTo>
                  <a:cubicBezTo>
                    <a:pt x="1647" y="1689"/>
                    <a:pt x="1720" y="1722"/>
                    <a:pt x="1769" y="1761"/>
                  </a:cubicBezTo>
                  <a:cubicBezTo>
                    <a:pt x="1475" y="2096"/>
                    <a:pt x="1220" y="2485"/>
                    <a:pt x="1037" y="2932"/>
                  </a:cubicBezTo>
                  <a:cubicBezTo>
                    <a:pt x="1" y="5442"/>
                    <a:pt x="304" y="7863"/>
                    <a:pt x="4624" y="8792"/>
                  </a:cubicBezTo>
                  <a:cubicBezTo>
                    <a:pt x="5319" y="8940"/>
                    <a:pt x="5972" y="9011"/>
                    <a:pt x="6577" y="9011"/>
                  </a:cubicBezTo>
                  <a:cubicBezTo>
                    <a:pt x="9585" y="9011"/>
                    <a:pt x="11411" y="7269"/>
                    <a:pt x="11445" y="4669"/>
                  </a:cubicBezTo>
                  <a:cubicBezTo>
                    <a:pt x="11449" y="4120"/>
                    <a:pt x="11360" y="3637"/>
                    <a:pt x="11203" y="3195"/>
                  </a:cubicBezTo>
                  <a:cubicBezTo>
                    <a:pt x="11213" y="3195"/>
                    <a:pt x="11223" y="3195"/>
                    <a:pt x="11232" y="3195"/>
                  </a:cubicBezTo>
                  <a:cubicBezTo>
                    <a:pt x="11532" y="3195"/>
                    <a:pt x="11838" y="3325"/>
                    <a:pt x="11838" y="3325"/>
                  </a:cubicBezTo>
                  <a:cubicBezTo>
                    <a:pt x="11838" y="3325"/>
                    <a:pt x="11592" y="2949"/>
                    <a:pt x="11248" y="2945"/>
                  </a:cubicBezTo>
                  <a:cubicBezTo>
                    <a:pt x="11445" y="2856"/>
                    <a:pt x="11302" y="2695"/>
                    <a:pt x="11731" y="2422"/>
                  </a:cubicBezTo>
                  <a:lnTo>
                    <a:pt x="11731" y="2422"/>
                  </a:lnTo>
                  <a:cubicBezTo>
                    <a:pt x="11400" y="2476"/>
                    <a:pt x="11105" y="2771"/>
                    <a:pt x="11105" y="2771"/>
                  </a:cubicBezTo>
                  <a:cubicBezTo>
                    <a:pt x="11105" y="2771"/>
                    <a:pt x="10967" y="2543"/>
                    <a:pt x="11132" y="2177"/>
                  </a:cubicBezTo>
                  <a:lnTo>
                    <a:pt x="11132" y="2177"/>
                  </a:lnTo>
                  <a:cubicBezTo>
                    <a:pt x="11002" y="2244"/>
                    <a:pt x="10931" y="2387"/>
                    <a:pt x="10886" y="2530"/>
                  </a:cubicBezTo>
                  <a:cubicBezTo>
                    <a:pt x="9939" y="939"/>
                    <a:pt x="7978" y="211"/>
                    <a:pt x="6746" y="46"/>
                  </a:cubicBezTo>
                  <a:cubicBezTo>
                    <a:pt x="6531" y="16"/>
                    <a:pt x="6296" y="0"/>
                    <a:pt x="6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6"/>
            <p:cNvSpPr/>
            <p:nvPr/>
          </p:nvSpPr>
          <p:spPr>
            <a:xfrm rot="-712552">
              <a:off x="6769134" y="1663044"/>
              <a:ext cx="148887" cy="148887"/>
            </a:xfrm>
            <a:custGeom>
              <a:avLst/>
              <a:gdLst/>
              <a:ahLst/>
              <a:cxnLst/>
              <a:rect l="l" t="t" r="r" b="b"/>
              <a:pathLst>
                <a:path w="1207" h="1207" extrusionOk="0">
                  <a:moveTo>
                    <a:pt x="604" y="1"/>
                  </a:moveTo>
                  <a:cubicBezTo>
                    <a:pt x="269" y="1"/>
                    <a:pt x="1" y="269"/>
                    <a:pt x="1" y="604"/>
                  </a:cubicBezTo>
                  <a:cubicBezTo>
                    <a:pt x="1" y="939"/>
                    <a:pt x="269" y="1207"/>
                    <a:pt x="604" y="1207"/>
                  </a:cubicBezTo>
                  <a:cubicBezTo>
                    <a:pt x="939" y="1207"/>
                    <a:pt x="1207" y="939"/>
                    <a:pt x="1207" y="604"/>
                  </a:cubicBezTo>
                  <a:cubicBezTo>
                    <a:pt x="1207" y="269"/>
                    <a:pt x="939" y="1"/>
                    <a:pt x="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6"/>
            <p:cNvSpPr/>
            <p:nvPr/>
          </p:nvSpPr>
          <p:spPr>
            <a:xfrm rot="-712552">
              <a:off x="6835187" y="1689861"/>
              <a:ext cx="57976" cy="57976"/>
            </a:xfrm>
            <a:custGeom>
              <a:avLst/>
              <a:gdLst/>
              <a:ahLst/>
              <a:cxnLst/>
              <a:rect l="l" t="t" r="r" b="b"/>
              <a:pathLst>
                <a:path w="470" h="470" extrusionOk="0">
                  <a:moveTo>
                    <a:pt x="237" y="0"/>
                  </a:moveTo>
                  <a:cubicBezTo>
                    <a:pt x="108" y="0"/>
                    <a:pt x="1" y="103"/>
                    <a:pt x="1" y="232"/>
                  </a:cubicBezTo>
                  <a:cubicBezTo>
                    <a:pt x="1" y="362"/>
                    <a:pt x="108" y="469"/>
                    <a:pt x="237" y="469"/>
                  </a:cubicBezTo>
                  <a:cubicBezTo>
                    <a:pt x="367" y="469"/>
                    <a:pt x="470" y="362"/>
                    <a:pt x="470" y="232"/>
                  </a:cubicBezTo>
                  <a:cubicBezTo>
                    <a:pt x="470" y="103"/>
                    <a:pt x="36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6"/>
            <p:cNvSpPr/>
            <p:nvPr/>
          </p:nvSpPr>
          <p:spPr>
            <a:xfrm rot="-712552">
              <a:off x="7456628" y="1654727"/>
              <a:ext cx="148887" cy="148887"/>
            </a:xfrm>
            <a:custGeom>
              <a:avLst/>
              <a:gdLst/>
              <a:ahLst/>
              <a:cxnLst/>
              <a:rect l="l" t="t" r="r" b="b"/>
              <a:pathLst>
                <a:path w="1207" h="1207" extrusionOk="0">
                  <a:moveTo>
                    <a:pt x="603" y="1"/>
                  </a:moveTo>
                  <a:cubicBezTo>
                    <a:pt x="268" y="1"/>
                    <a:pt x="0" y="269"/>
                    <a:pt x="0" y="604"/>
                  </a:cubicBezTo>
                  <a:cubicBezTo>
                    <a:pt x="0" y="939"/>
                    <a:pt x="268" y="1207"/>
                    <a:pt x="603" y="1207"/>
                  </a:cubicBezTo>
                  <a:cubicBezTo>
                    <a:pt x="938" y="1207"/>
                    <a:pt x="1206" y="939"/>
                    <a:pt x="1206" y="604"/>
                  </a:cubicBezTo>
                  <a:cubicBezTo>
                    <a:pt x="1206" y="269"/>
                    <a:pt x="934" y="1"/>
                    <a:pt x="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6"/>
            <p:cNvSpPr/>
            <p:nvPr/>
          </p:nvSpPr>
          <p:spPr>
            <a:xfrm rot="-712552">
              <a:off x="7521950" y="1681067"/>
              <a:ext cx="57976" cy="57976"/>
            </a:xfrm>
            <a:custGeom>
              <a:avLst/>
              <a:gdLst/>
              <a:ahLst/>
              <a:cxnLst/>
              <a:rect l="l" t="t" r="r" b="b"/>
              <a:pathLst>
                <a:path w="470" h="470" extrusionOk="0">
                  <a:moveTo>
                    <a:pt x="233" y="1"/>
                  </a:moveTo>
                  <a:cubicBezTo>
                    <a:pt x="108" y="1"/>
                    <a:pt x="1" y="103"/>
                    <a:pt x="1" y="233"/>
                  </a:cubicBezTo>
                  <a:cubicBezTo>
                    <a:pt x="1" y="363"/>
                    <a:pt x="108" y="470"/>
                    <a:pt x="233" y="470"/>
                  </a:cubicBezTo>
                  <a:cubicBezTo>
                    <a:pt x="363" y="470"/>
                    <a:pt x="470" y="363"/>
                    <a:pt x="470" y="233"/>
                  </a:cubicBezTo>
                  <a:cubicBezTo>
                    <a:pt x="470" y="108"/>
                    <a:pt x="363"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6"/>
            <p:cNvSpPr/>
            <p:nvPr/>
          </p:nvSpPr>
          <p:spPr>
            <a:xfrm rot="-712552">
              <a:off x="7055798" y="1331595"/>
              <a:ext cx="283958" cy="177011"/>
            </a:xfrm>
            <a:custGeom>
              <a:avLst/>
              <a:gdLst/>
              <a:ahLst/>
              <a:cxnLst/>
              <a:rect l="l" t="t" r="r" b="b"/>
              <a:pathLst>
                <a:path w="2302" h="1435" extrusionOk="0">
                  <a:moveTo>
                    <a:pt x="648" y="0"/>
                  </a:moveTo>
                  <a:cubicBezTo>
                    <a:pt x="550" y="331"/>
                    <a:pt x="416" y="693"/>
                    <a:pt x="577" y="1028"/>
                  </a:cubicBezTo>
                  <a:cubicBezTo>
                    <a:pt x="282" y="903"/>
                    <a:pt x="90" y="581"/>
                    <a:pt x="1" y="286"/>
                  </a:cubicBezTo>
                  <a:lnTo>
                    <a:pt x="1" y="286"/>
                  </a:lnTo>
                  <a:cubicBezTo>
                    <a:pt x="144" y="938"/>
                    <a:pt x="327" y="903"/>
                    <a:pt x="671" y="1166"/>
                  </a:cubicBezTo>
                  <a:cubicBezTo>
                    <a:pt x="568" y="849"/>
                    <a:pt x="532" y="501"/>
                    <a:pt x="644" y="152"/>
                  </a:cubicBezTo>
                  <a:lnTo>
                    <a:pt x="644" y="152"/>
                  </a:lnTo>
                  <a:cubicBezTo>
                    <a:pt x="738" y="867"/>
                    <a:pt x="1028" y="1184"/>
                    <a:pt x="1426" y="1434"/>
                  </a:cubicBezTo>
                  <a:cubicBezTo>
                    <a:pt x="1372" y="1296"/>
                    <a:pt x="1184" y="791"/>
                    <a:pt x="1207" y="675"/>
                  </a:cubicBezTo>
                  <a:lnTo>
                    <a:pt x="1207" y="675"/>
                  </a:lnTo>
                  <a:cubicBezTo>
                    <a:pt x="1774" y="1048"/>
                    <a:pt x="2018" y="1144"/>
                    <a:pt x="2153" y="1144"/>
                  </a:cubicBezTo>
                  <a:cubicBezTo>
                    <a:pt x="2221" y="1144"/>
                    <a:pt x="2261" y="1120"/>
                    <a:pt x="2301" y="1095"/>
                  </a:cubicBezTo>
                  <a:cubicBezTo>
                    <a:pt x="1993" y="871"/>
                    <a:pt x="1846" y="581"/>
                    <a:pt x="1805" y="559"/>
                  </a:cubicBezTo>
                  <a:lnTo>
                    <a:pt x="1805" y="559"/>
                  </a:lnTo>
                  <a:cubicBezTo>
                    <a:pt x="1823" y="621"/>
                    <a:pt x="2002" y="903"/>
                    <a:pt x="2189" y="1059"/>
                  </a:cubicBezTo>
                  <a:cubicBezTo>
                    <a:pt x="1703" y="1005"/>
                    <a:pt x="1569" y="697"/>
                    <a:pt x="1158" y="545"/>
                  </a:cubicBezTo>
                  <a:lnTo>
                    <a:pt x="1158" y="545"/>
                  </a:lnTo>
                  <a:cubicBezTo>
                    <a:pt x="1086" y="737"/>
                    <a:pt x="1202" y="1068"/>
                    <a:pt x="1301" y="1251"/>
                  </a:cubicBezTo>
                  <a:cubicBezTo>
                    <a:pt x="872" y="970"/>
                    <a:pt x="751" y="429"/>
                    <a:pt x="648"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6"/>
            <p:cNvSpPr/>
            <p:nvPr/>
          </p:nvSpPr>
          <p:spPr>
            <a:xfrm rot="-712552">
              <a:off x="70098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6"/>
            <p:cNvSpPr/>
            <p:nvPr/>
          </p:nvSpPr>
          <p:spPr>
            <a:xfrm rot="-712552">
              <a:off x="6630569" y="1536204"/>
              <a:ext cx="1361691" cy="843116"/>
            </a:xfrm>
            <a:custGeom>
              <a:avLst/>
              <a:gdLst/>
              <a:ahLst/>
              <a:cxnLst/>
              <a:rect l="l" t="t" r="r" b="b"/>
              <a:pathLst>
                <a:path w="11039" h="6835" extrusionOk="0">
                  <a:moveTo>
                    <a:pt x="10332" y="1"/>
                  </a:moveTo>
                  <a:lnTo>
                    <a:pt x="10332" y="1"/>
                  </a:lnTo>
                  <a:cubicBezTo>
                    <a:pt x="10203" y="68"/>
                    <a:pt x="10131" y="211"/>
                    <a:pt x="10087" y="354"/>
                  </a:cubicBezTo>
                  <a:cubicBezTo>
                    <a:pt x="10265" y="1310"/>
                    <a:pt x="10082" y="2337"/>
                    <a:pt x="9604" y="3186"/>
                  </a:cubicBezTo>
                  <a:cubicBezTo>
                    <a:pt x="8992" y="4267"/>
                    <a:pt x="7943" y="5071"/>
                    <a:pt x="6777" y="5491"/>
                  </a:cubicBezTo>
                  <a:cubicBezTo>
                    <a:pt x="6033" y="5758"/>
                    <a:pt x="5241" y="5877"/>
                    <a:pt x="4446" y="5877"/>
                  </a:cubicBezTo>
                  <a:cubicBezTo>
                    <a:pt x="3994" y="5877"/>
                    <a:pt x="3541" y="5839"/>
                    <a:pt x="3096" y="5767"/>
                  </a:cubicBezTo>
                  <a:cubicBezTo>
                    <a:pt x="1935" y="5575"/>
                    <a:pt x="751" y="5102"/>
                    <a:pt x="1" y="4226"/>
                  </a:cubicBezTo>
                  <a:lnTo>
                    <a:pt x="1" y="4226"/>
                  </a:lnTo>
                  <a:cubicBezTo>
                    <a:pt x="470" y="5285"/>
                    <a:pt x="1631" y="6147"/>
                    <a:pt x="3824" y="6616"/>
                  </a:cubicBezTo>
                  <a:cubicBezTo>
                    <a:pt x="4520" y="6764"/>
                    <a:pt x="5173" y="6835"/>
                    <a:pt x="5778" y="6835"/>
                  </a:cubicBezTo>
                  <a:cubicBezTo>
                    <a:pt x="8787" y="6835"/>
                    <a:pt x="10615" y="5093"/>
                    <a:pt x="10645" y="2493"/>
                  </a:cubicBezTo>
                  <a:cubicBezTo>
                    <a:pt x="10650" y="1944"/>
                    <a:pt x="10565" y="1461"/>
                    <a:pt x="10404" y="1019"/>
                  </a:cubicBezTo>
                  <a:cubicBezTo>
                    <a:pt x="10414" y="1019"/>
                    <a:pt x="10423" y="1019"/>
                    <a:pt x="10433" y="1019"/>
                  </a:cubicBezTo>
                  <a:cubicBezTo>
                    <a:pt x="10732" y="1019"/>
                    <a:pt x="11038" y="1149"/>
                    <a:pt x="11038" y="1149"/>
                  </a:cubicBezTo>
                  <a:cubicBezTo>
                    <a:pt x="11038" y="1149"/>
                    <a:pt x="10793" y="773"/>
                    <a:pt x="10453" y="769"/>
                  </a:cubicBezTo>
                  <a:cubicBezTo>
                    <a:pt x="10645" y="680"/>
                    <a:pt x="10502" y="519"/>
                    <a:pt x="10931" y="246"/>
                  </a:cubicBezTo>
                  <a:lnTo>
                    <a:pt x="10931" y="246"/>
                  </a:lnTo>
                  <a:cubicBezTo>
                    <a:pt x="10600" y="300"/>
                    <a:pt x="10306" y="595"/>
                    <a:pt x="10306" y="595"/>
                  </a:cubicBezTo>
                  <a:cubicBezTo>
                    <a:pt x="10306" y="595"/>
                    <a:pt x="10167" y="367"/>
                    <a:pt x="10332"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6"/>
            <p:cNvSpPr/>
            <p:nvPr/>
          </p:nvSpPr>
          <p:spPr>
            <a:xfrm rot="-712552">
              <a:off x="6096097" y="910380"/>
              <a:ext cx="2894596" cy="2919390"/>
            </a:xfrm>
            <a:custGeom>
              <a:avLst/>
              <a:gdLst/>
              <a:ahLst/>
              <a:cxnLst/>
              <a:rect l="l" t="t" r="r" b="b"/>
              <a:pathLst>
                <a:path w="23466" h="23667" extrusionOk="0">
                  <a:moveTo>
                    <a:pt x="21387" y="0"/>
                  </a:moveTo>
                  <a:cubicBezTo>
                    <a:pt x="21365" y="0"/>
                    <a:pt x="21346" y="2"/>
                    <a:pt x="21330" y="6"/>
                  </a:cubicBezTo>
                  <a:cubicBezTo>
                    <a:pt x="21062" y="587"/>
                    <a:pt x="20276" y="1538"/>
                    <a:pt x="18976" y="3557"/>
                  </a:cubicBezTo>
                  <a:cubicBezTo>
                    <a:pt x="18243" y="4687"/>
                    <a:pt x="16175" y="7385"/>
                    <a:pt x="15894" y="8828"/>
                  </a:cubicBezTo>
                  <a:cubicBezTo>
                    <a:pt x="15519" y="10735"/>
                    <a:pt x="15210" y="12004"/>
                    <a:pt x="14898" y="12683"/>
                  </a:cubicBezTo>
                  <a:cubicBezTo>
                    <a:pt x="14630" y="13282"/>
                    <a:pt x="12066" y="14930"/>
                    <a:pt x="10918" y="15564"/>
                  </a:cubicBezTo>
                  <a:cubicBezTo>
                    <a:pt x="9765" y="16207"/>
                    <a:pt x="6446" y="16413"/>
                    <a:pt x="5562" y="16918"/>
                  </a:cubicBezTo>
                  <a:cubicBezTo>
                    <a:pt x="4682" y="17427"/>
                    <a:pt x="2158" y="19392"/>
                    <a:pt x="1" y="23667"/>
                  </a:cubicBezTo>
                  <a:lnTo>
                    <a:pt x="4106" y="22818"/>
                  </a:lnTo>
                  <a:cubicBezTo>
                    <a:pt x="4106" y="22818"/>
                    <a:pt x="5647" y="20469"/>
                    <a:pt x="6920" y="20201"/>
                  </a:cubicBezTo>
                  <a:cubicBezTo>
                    <a:pt x="8193" y="19933"/>
                    <a:pt x="12374" y="18847"/>
                    <a:pt x="15559" y="16627"/>
                  </a:cubicBezTo>
                  <a:cubicBezTo>
                    <a:pt x="17305" y="15403"/>
                    <a:pt x="20597" y="13375"/>
                    <a:pt x="20597" y="13375"/>
                  </a:cubicBezTo>
                  <a:cubicBezTo>
                    <a:pt x="20597" y="13375"/>
                    <a:pt x="19429" y="12517"/>
                    <a:pt x="19173" y="12517"/>
                  </a:cubicBezTo>
                  <a:cubicBezTo>
                    <a:pt x="19157" y="12517"/>
                    <a:pt x="19145" y="12520"/>
                    <a:pt x="19137" y="12527"/>
                  </a:cubicBezTo>
                  <a:cubicBezTo>
                    <a:pt x="18980" y="12647"/>
                    <a:pt x="17015" y="14108"/>
                    <a:pt x="17015" y="14108"/>
                  </a:cubicBezTo>
                  <a:cubicBezTo>
                    <a:pt x="17015" y="14108"/>
                    <a:pt x="17506" y="10959"/>
                    <a:pt x="18476" y="9444"/>
                  </a:cubicBezTo>
                  <a:cubicBezTo>
                    <a:pt x="20307" y="6599"/>
                    <a:pt x="20789" y="6126"/>
                    <a:pt x="21915" y="3968"/>
                  </a:cubicBezTo>
                  <a:cubicBezTo>
                    <a:pt x="22665" y="2543"/>
                    <a:pt x="23094" y="1927"/>
                    <a:pt x="23286" y="1333"/>
                  </a:cubicBezTo>
                  <a:cubicBezTo>
                    <a:pt x="23465" y="770"/>
                    <a:pt x="21840" y="0"/>
                    <a:pt x="2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6"/>
            <p:cNvSpPr/>
            <p:nvPr/>
          </p:nvSpPr>
          <p:spPr>
            <a:xfrm rot="-712552">
              <a:off x="8194186" y="1189958"/>
              <a:ext cx="291113" cy="437039"/>
            </a:xfrm>
            <a:custGeom>
              <a:avLst/>
              <a:gdLst/>
              <a:ahLst/>
              <a:cxnLst/>
              <a:rect l="l" t="t" r="r" b="b"/>
              <a:pathLst>
                <a:path w="2360" h="3543" extrusionOk="0">
                  <a:moveTo>
                    <a:pt x="2274" y="1"/>
                  </a:moveTo>
                  <a:lnTo>
                    <a:pt x="2180" y="50"/>
                  </a:lnTo>
                  <a:cubicBezTo>
                    <a:pt x="1854" y="211"/>
                    <a:pt x="1551" y="425"/>
                    <a:pt x="1291" y="693"/>
                  </a:cubicBezTo>
                  <a:cubicBezTo>
                    <a:pt x="1041" y="961"/>
                    <a:pt x="840" y="1283"/>
                    <a:pt x="733" y="1640"/>
                  </a:cubicBezTo>
                  <a:cubicBezTo>
                    <a:pt x="680" y="1819"/>
                    <a:pt x="644" y="1997"/>
                    <a:pt x="635" y="2185"/>
                  </a:cubicBezTo>
                  <a:cubicBezTo>
                    <a:pt x="626" y="2279"/>
                    <a:pt x="621" y="2359"/>
                    <a:pt x="617" y="2444"/>
                  </a:cubicBezTo>
                  <a:cubicBezTo>
                    <a:pt x="604" y="2529"/>
                    <a:pt x="595" y="2618"/>
                    <a:pt x="572" y="2703"/>
                  </a:cubicBezTo>
                  <a:cubicBezTo>
                    <a:pt x="532" y="2868"/>
                    <a:pt x="470" y="3038"/>
                    <a:pt x="376" y="3181"/>
                  </a:cubicBezTo>
                  <a:cubicBezTo>
                    <a:pt x="331" y="3252"/>
                    <a:pt x="278" y="3328"/>
                    <a:pt x="215" y="3387"/>
                  </a:cubicBezTo>
                  <a:cubicBezTo>
                    <a:pt x="152" y="3449"/>
                    <a:pt x="81" y="3507"/>
                    <a:pt x="1" y="3543"/>
                  </a:cubicBezTo>
                  <a:cubicBezTo>
                    <a:pt x="170" y="3485"/>
                    <a:pt x="322" y="3360"/>
                    <a:pt x="434" y="3221"/>
                  </a:cubicBezTo>
                  <a:cubicBezTo>
                    <a:pt x="546" y="3074"/>
                    <a:pt x="626" y="2909"/>
                    <a:pt x="680" y="2730"/>
                  </a:cubicBezTo>
                  <a:cubicBezTo>
                    <a:pt x="693" y="2685"/>
                    <a:pt x="706" y="2641"/>
                    <a:pt x="711" y="2596"/>
                  </a:cubicBezTo>
                  <a:cubicBezTo>
                    <a:pt x="724" y="2551"/>
                    <a:pt x="733" y="2507"/>
                    <a:pt x="738" y="2462"/>
                  </a:cubicBezTo>
                  <a:cubicBezTo>
                    <a:pt x="751" y="2373"/>
                    <a:pt x="760" y="2279"/>
                    <a:pt x="773" y="2194"/>
                  </a:cubicBezTo>
                  <a:cubicBezTo>
                    <a:pt x="796" y="2020"/>
                    <a:pt x="836" y="1854"/>
                    <a:pt x="889" y="1685"/>
                  </a:cubicBezTo>
                  <a:cubicBezTo>
                    <a:pt x="1001" y="1363"/>
                    <a:pt x="1184" y="1059"/>
                    <a:pt x="1425" y="809"/>
                  </a:cubicBezTo>
                  <a:cubicBezTo>
                    <a:pt x="1640" y="581"/>
                    <a:pt x="1890" y="394"/>
                    <a:pt x="2163" y="237"/>
                  </a:cubicBezTo>
                  <a:cubicBezTo>
                    <a:pt x="2185" y="345"/>
                    <a:pt x="2203" y="456"/>
                    <a:pt x="2212" y="568"/>
                  </a:cubicBezTo>
                  <a:cubicBezTo>
                    <a:pt x="2225" y="715"/>
                    <a:pt x="2225" y="863"/>
                    <a:pt x="2203" y="1010"/>
                  </a:cubicBezTo>
                  <a:cubicBezTo>
                    <a:pt x="2180" y="1153"/>
                    <a:pt x="2140" y="1300"/>
                    <a:pt x="2069" y="1430"/>
                  </a:cubicBezTo>
                  <a:cubicBezTo>
                    <a:pt x="2029" y="1488"/>
                    <a:pt x="1984" y="1551"/>
                    <a:pt x="1930" y="1595"/>
                  </a:cubicBezTo>
                  <a:cubicBezTo>
                    <a:pt x="1890" y="1627"/>
                    <a:pt x="1840" y="1649"/>
                    <a:pt x="1788" y="1649"/>
                  </a:cubicBezTo>
                  <a:cubicBezTo>
                    <a:pt x="1766" y="1649"/>
                    <a:pt x="1743" y="1645"/>
                    <a:pt x="1720" y="1635"/>
                  </a:cubicBezTo>
                  <a:lnTo>
                    <a:pt x="1720" y="1635"/>
                  </a:lnTo>
                  <a:cubicBezTo>
                    <a:pt x="1748" y="1654"/>
                    <a:pt x="1779" y="1662"/>
                    <a:pt x="1811" y="1662"/>
                  </a:cubicBezTo>
                  <a:cubicBezTo>
                    <a:pt x="1857" y="1662"/>
                    <a:pt x="1904" y="1646"/>
                    <a:pt x="1944" y="1622"/>
                  </a:cubicBezTo>
                  <a:cubicBezTo>
                    <a:pt x="2011" y="1586"/>
                    <a:pt x="2069" y="1524"/>
                    <a:pt x="2118" y="1461"/>
                  </a:cubicBezTo>
                  <a:cubicBezTo>
                    <a:pt x="2212" y="1332"/>
                    <a:pt x="2274" y="1184"/>
                    <a:pt x="2310" y="1032"/>
                  </a:cubicBezTo>
                  <a:cubicBezTo>
                    <a:pt x="2346" y="876"/>
                    <a:pt x="2359" y="720"/>
                    <a:pt x="2355" y="563"/>
                  </a:cubicBezTo>
                  <a:cubicBezTo>
                    <a:pt x="2346" y="407"/>
                    <a:pt x="2332" y="251"/>
                    <a:pt x="2297" y="99"/>
                  </a:cubicBezTo>
                  <a:lnTo>
                    <a:pt x="2274"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6"/>
            <p:cNvSpPr/>
            <p:nvPr/>
          </p:nvSpPr>
          <p:spPr>
            <a:xfrm rot="-712552">
              <a:off x="8228217" y="1121803"/>
              <a:ext cx="205012" cy="209453"/>
            </a:xfrm>
            <a:custGeom>
              <a:avLst/>
              <a:gdLst/>
              <a:ahLst/>
              <a:cxnLst/>
              <a:rect l="l" t="t" r="r" b="b"/>
              <a:pathLst>
                <a:path w="1662" h="1698" extrusionOk="0">
                  <a:moveTo>
                    <a:pt x="1662" y="1"/>
                  </a:moveTo>
                  <a:lnTo>
                    <a:pt x="1662" y="1"/>
                  </a:lnTo>
                  <a:cubicBezTo>
                    <a:pt x="1452" y="32"/>
                    <a:pt x="1260" y="112"/>
                    <a:pt x="1072" y="219"/>
                  </a:cubicBezTo>
                  <a:cubicBezTo>
                    <a:pt x="1028" y="246"/>
                    <a:pt x="983" y="269"/>
                    <a:pt x="938" y="300"/>
                  </a:cubicBezTo>
                  <a:lnTo>
                    <a:pt x="813" y="389"/>
                  </a:lnTo>
                  <a:cubicBezTo>
                    <a:pt x="728" y="456"/>
                    <a:pt x="648" y="523"/>
                    <a:pt x="576" y="599"/>
                  </a:cubicBezTo>
                  <a:cubicBezTo>
                    <a:pt x="536" y="635"/>
                    <a:pt x="505" y="675"/>
                    <a:pt x="469" y="715"/>
                  </a:cubicBezTo>
                  <a:cubicBezTo>
                    <a:pt x="438" y="751"/>
                    <a:pt x="402" y="791"/>
                    <a:pt x="371" y="836"/>
                  </a:cubicBezTo>
                  <a:cubicBezTo>
                    <a:pt x="313" y="925"/>
                    <a:pt x="246" y="1010"/>
                    <a:pt x="201" y="1104"/>
                  </a:cubicBezTo>
                  <a:cubicBezTo>
                    <a:pt x="103" y="1292"/>
                    <a:pt x="36" y="1493"/>
                    <a:pt x="0" y="1698"/>
                  </a:cubicBezTo>
                  <a:cubicBezTo>
                    <a:pt x="107" y="1519"/>
                    <a:pt x="201" y="1341"/>
                    <a:pt x="326" y="1184"/>
                  </a:cubicBezTo>
                  <a:cubicBezTo>
                    <a:pt x="438" y="1015"/>
                    <a:pt x="563" y="867"/>
                    <a:pt x="706" y="724"/>
                  </a:cubicBezTo>
                  <a:cubicBezTo>
                    <a:pt x="840" y="581"/>
                    <a:pt x="996" y="452"/>
                    <a:pt x="1153" y="336"/>
                  </a:cubicBezTo>
                  <a:cubicBezTo>
                    <a:pt x="1314" y="211"/>
                    <a:pt x="1479" y="108"/>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6"/>
            <p:cNvSpPr/>
            <p:nvPr/>
          </p:nvSpPr>
          <p:spPr>
            <a:xfrm rot="-712552">
              <a:off x="8458457" y="1189930"/>
              <a:ext cx="91034" cy="192430"/>
            </a:xfrm>
            <a:custGeom>
              <a:avLst/>
              <a:gdLst/>
              <a:ahLst/>
              <a:cxnLst/>
              <a:rect l="l" t="t" r="r" b="b"/>
              <a:pathLst>
                <a:path w="738" h="1560" extrusionOk="0">
                  <a:moveTo>
                    <a:pt x="675" y="0"/>
                  </a:moveTo>
                  <a:cubicBezTo>
                    <a:pt x="626" y="291"/>
                    <a:pt x="559" y="563"/>
                    <a:pt x="443" y="822"/>
                  </a:cubicBezTo>
                  <a:cubicBezTo>
                    <a:pt x="385" y="952"/>
                    <a:pt x="327" y="1072"/>
                    <a:pt x="247" y="1193"/>
                  </a:cubicBezTo>
                  <a:cubicBezTo>
                    <a:pt x="215" y="1256"/>
                    <a:pt x="171" y="1314"/>
                    <a:pt x="130" y="1372"/>
                  </a:cubicBezTo>
                  <a:cubicBezTo>
                    <a:pt x="90" y="1434"/>
                    <a:pt x="41" y="1492"/>
                    <a:pt x="1" y="1559"/>
                  </a:cubicBezTo>
                  <a:cubicBezTo>
                    <a:pt x="135" y="1492"/>
                    <a:pt x="264" y="1394"/>
                    <a:pt x="363" y="1282"/>
                  </a:cubicBezTo>
                  <a:cubicBezTo>
                    <a:pt x="470" y="1171"/>
                    <a:pt x="555" y="1037"/>
                    <a:pt x="613" y="898"/>
                  </a:cubicBezTo>
                  <a:cubicBezTo>
                    <a:pt x="675" y="760"/>
                    <a:pt x="716" y="603"/>
                    <a:pt x="725" y="452"/>
                  </a:cubicBezTo>
                  <a:cubicBezTo>
                    <a:pt x="738" y="300"/>
                    <a:pt x="725" y="143"/>
                    <a:pt x="6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6"/>
            <p:cNvSpPr/>
            <p:nvPr/>
          </p:nvSpPr>
          <p:spPr>
            <a:xfrm rot="-712552">
              <a:off x="8449903" y="1016307"/>
              <a:ext cx="53535" cy="54645"/>
            </a:xfrm>
            <a:custGeom>
              <a:avLst/>
              <a:gdLst/>
              <a:ahLst/>
              <a:cxnLst/>
              <a:rect l="l" t="t" r="r" b="b"/>
              <a:pathLst>
                <a:path w="434" h="443" extrusionOk="0">
                  <a:moveTo>
                    <a:pt x="209" y="0"/>
                  </a:moveTo>
                  <a:cubicBezTo>
                    <a:pt x="190" y="0"/>
                    <a:pt x="173" y="3"/>
                    <a:pt x="157" y="9"/>
                  </a:cubicBezTo>
                  <a:cubicBezTo>
                    <a:pt x="125" y="18"/>
                    <a:pt x="99" y="31"/>
                    <a:pt x="67" y="49"/>
                  </a:cubicBezTo>
                  <a:cubicBezTo>
                    <a:pt x="45" y="71"/>
                    <a:pt x="23" y="89"/>
                    <a:pt x="0" y="116"/>
                  </a:cubicBezTo>
                  <a:cubicBezTo>
                    <a:pt x="36" y="125"/>
                    <a:pt x="63" y="134"/>
                    <a:pt x="90" y="134"/>
                  </a:cubicBezTo>
                  <a:cubicBezTo>
                    <a:pt x="121" y="138"/>
                    <a:pt x="143" y="143"/>
                    <a:pt x="157" y="152"/>
                  </a:cubicBezTo>
                  <a:cubicBezTo>
                    <a:pt x="201" y="161"/>
                    <a:pt x="215" y="179"/>
                    <a:pt x="233" y="196"/>
                  </a:cubicBezTo>
                  <a:cubicBezTo>
                    <a:pt x="246" y="210"/>
                    <a:pt x="264" y="246"/>
                    <a:pt x="282" y="290"/>
                  </a:cubicBezTo>
                  <a:cubicBezTo>
                    <a:pt x="300" y="335"/>
                    <a:pt x="322" y="384"/>
                    <a:pt x="349" y="442"/>
                  </a:cubicBezTo>
                  <a:cubicBezTo>
                    <a:pt x="393" y="397"/>
                    <a:pt x="416" y="335"/>
                    <a:pt x="425" y="272"/>
                  </a:cubicBezTo>
                  <a:cubicBezTo>
                    <a:pt x="434" y="210"/>
                    <a:pt x="420" y="138"/>
                    <a:pt x="371" y="71"/>
                  </a:cubicBezTo>
                  <a:cubicBezTo>
                    <a:pt x="328" y="25"/>
                    <a:pt x="264" y="0"/>
                    <a:pt x="20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6"/>
            <p:cNvSpPr/>
            <p:nvPr/>
          </p:nvSpPr>
          <p:spPr>
            <a:xfrm rot="-712552">
              <a:off x="8347531" y="707953"/>
              <a:ext cx="171954" cy="327995"/>
            </a:xfrm>
            <a:custGeom>
              <a:avLst/>
              <a:gdLst/>
              <a:ahLst/>
              <a:cxnLst/>
              <a:rect l="l" t="t" r="r" b="b"/>
              <a:pathLst>
                <a:path w="1394" h="2659" extrusionOk="0">
                  <a:moveTo>
                    <a:pt x="1394" y="0"/>
                  </a:moveTo>
                  <a:cubicBezTo>
                    <a:pt x="1273" y="224"/>
                    <a:pt x="1157" y="447"/>
                    <a:pt x="1028" y="661"/>
                  </a:cubicBezTo>
                  <a:cubicBezTo>
                    <a:pt x="961" y="764"/>
                    <a:pt x="903" y="871"/>
                    <a:pt x="827" y="974"/>
                  </a:cubicBezTo>
                  <a:cubicBezTo>
                    <a:pt x="795" y="1023"/>
                    <a:pt x="755" y="1072"/>
                    <a:pt x="724" y="1117"/>
                  </a:cubicBezTo>
                  <a:lnTo>
                    <a:pt x="603" y="1264"/>
                  </a:lnTo>
                  <a:cubicBezTo>
                    <a:pt x="443" y="1461"/>
                    <a:pt x="304" y="1680"/>
                    <a:pt x="192" y="1908"/>
                  </a:cubicBezTo>
                  <a:cubicBezTo>
                    <a:pt x="134" y="2028"/>
                    <a:pt x="90" y="2144"/>
                    <a:pt x="58" y="2274"/>
                  </a:cubicBezTo>
                  <a:cubicBezTo>
                    <a:pt x="23" y="2394"/>
                    <a:pt x="0" y="2533"/>
                    <a:pt x="41" y="2658"/>
                  </a:cubicBezTo>
                  <a:cubicBezTo>
                    <a:pt x="41" y="2528"/>
                    <a:pt x="90" y="2417"/>
                    <a:pt x="143" y="2305"/>
                  </a:cubicBezTo>
                  <a:cubicBezTo>
                    <a:pt x="192" y="2193"/>
                    <a:pt x="255" y="2086"/>
                    <a:pt x="322" y="1984"/>
                  </a:cubicBezTo>
                  <a:cubicBezTo>
                    <a:pt x="456" y="1774"/>
                    <a:pt x="594" y="1568"/>
                    <a:pt x="751" y="1381"/>
                  </a:cubicBezTo>
                  <a:lnTo>
                    <a:pt x="867" y="1229"/>
                  </a:lnTo>
                  <a:cubicBezTo>
                    <a:pt x="907" y="1179"/>
                    <a:pt x="947" y="1121"/>
                    <a:pt x="979" y="1068"/>
                  </a:cubicBezTo>
                  <a:cubicBezTo>
                    <a:pt x="1046" y="956"/>
                    <a:pt x="1108" y="844"/>
                    <a:pt x="1162" y="724"/>
                  </a:cubicBezTo>
                  <a:cubicBezTo>
                    <a:pt x="1269" y="492"/>
                    <a:pt x="1349" y="250"/>
                    <a:pt x="13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6"/>
            <p:cNvSpPr/>
            <p:nvPr/>
          </p:nvSpPr>
          <p:spPr>
            <a:xfrm rot="-712552">
              <a:off x="8493137" y="717911"/>
              <a:ext cx="83263" cy="154438"/>
            </a:xfrm>
            <a:custGeom>
              <a:avLst/>
              <a:gdLst/>
              <a:ahLst/>
              <a:cxnLst/>
              <a:rect l="l" t="t" r="r" b="b"/>
              <a:pathLst>
                <a:path w="675" h="1252" extrusionOk="0">
                  <a:moveTo>
                    <a:pt x="675" y="1"/>
                  </a:moveTo>
                  <a:cubicBezTo>
                    <a:pt x="527" y="117"/>
                    <a:pt x="393" y="260"/>
                    <a:pt x="273" y="412"/>
                  </a:cubicBezTo>
                  <a:cubicBezTo>
                    <a:pt x="215" y="492"/>
                    <a:pt x="161" y="568"/>
                    <a:pt x="112" y="657"/>
                  </a:cubicBezTo>
                  <a:cubicBezTo>
                    <a:pt x="67" y="747"/>
                    <a:pt x="23" y="836"/>
                    <a:pt x="5" y="957"/>
                  </a:cubicBezTo>
                  <a:cubicBezTo>
                    <a:pt x="0" y="1010"/>
                    <a:pt x="5" y="1082"/>
                    <a:pt x="49" y="1149"/>
                  </a:cubicBezTo>
                  <a:cubicBezTo>
                    <a:pt x="72" y="1185"/>
                    <a:pt x="107" y="1207"/>
                    <a:pt x="134" y="1225"/>
                  </a:cubicBezTo>
                  <a:cubicBezTo>
                    <a:pt x="161" y="1238"/>
                    <a:pt x="201" y="1252"/>
                    <a:pt x="241" y="1252"/>
                  </a:cubicBezTo>
                  <a:cubicBezTo>
                    <a:pt x="326" y="1252"/>
                    <a:pt x="384" y="1211"/>
                    <a:pt x="425" y="1167"/>
                  </a:cubicBezTo>
                  <a:cubicBezTo>
                    <a:pt x="469" y="1126"/>
                    <a:pt x="496" y="1082"/>
                    <a:pt x="518" y="1037"/>
                  </a:cubicBezTo>
                  <a:cubicBezTo>
                    <a:pt x="617" y="858"/>
                    <a:pt x="661" y="671"/>
                    <a:pt x="675" y="474"/>
                  </a:cubicBezTo>
                  <a:lnTo>
                    <a:pt x="675" y="474"/>
                  </a:lnTo>
                  <a:cubicBezTo>
                    <a:pt x="585" y="644"/>
                    <a:pt x="505" y="814"/>
                    <a:pt x="398" y="961"/>
                  </a:cubicBezTo>
                  <a:cubicBezTo>
                    <a:pt x="371" y="1006"/>
                    <a:pt x="340" y="1037"/>
                    <a:pt x="313" y="1059"/>
                  </a:cubicBezTo>
                  <a:cubicBezTo>
                    <a:pt x="290" y="1079"/>
                    <a:pt x="266" y="1092"/>
                    <a:pt x="252" y="1092"/>
                  </a:cubicBezTo>
                  <a:cubicBezTo>
                    <a:pt x="250" y="1092"/>
                    <a:pt x="248" y="1091"/>
                    <a:pt x="246" y="1091"/>
                  </a:cubicBezTo>
                  <a:cubicBezTo>
                    <a:pt x="237" y="1091"/>
                    <a:pt x="201" y="1068"/>
                    <a:pt x="197" y="1055"/>
                  </a:cubicBezTo>
                  <a:cubicBezTo>
                    <a:pt x="183" y="1046"/>
                    <a:pt x="179" y="1015"/>
                    <a:pt x="183" y="979"/>
                  </a:cubicBezTo>
                  <a:cubicBezTo>
                    <a:pt x="192" y="903"/>
                    <a:pt x="224" y="823"/>
                    <a:pt x="264" y="738"/>
                  </a:cubicBezTo>
                  <a:cubicBezTo>
                    <a:pt x="295" y="653"/>
                    <a:pt x="349" y="577"/>
                    <a:pt x="393" y="492"/>
                  </a:cubicBezTo>
                  <a:lnTo>
                    <a:pt x="675"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6"/>
            <p:cNvSpPr/>
            <p:nvPr/>
          </p:nvSpPr>
          <p:spPr>
            <a:xfrm rot="-712552">
              <a:off x="8529960" y="966504"/>
              <a:ext cx="49711" cy="149997"/>
            </a:xfrm>
            <a:custGeom>
              <a:avLst/>
              <a:gdLst/>
              <a:ahLst/>
              <a:cxnLst/>
              <a:rect l="l" t="t" r="r" b="b"/>
              <a:pathLst>
                <a:path w="403" h="1216" extrusionOk="0">
                  <a:moveTo>
                    <a:pt x="375" y="0"/>
                  </a:moveTo>
                  <a:cubicBezTo>
                    <a:pt x="317" y="103"/>
                    <a:pt x="286" y="206"/>
                    <a:pt x="250" y="313"/>
                  </a:cubicBezTo>
                  <a:cubicBezTo>
                    <a:pt x="215" y="411"/>
                    <a:pt x="188" y="514"/>
                    <a:pt x="165" y="612"/>
                  </a:cubicBezTo>
                  <a:lnTo>
                    <a:pt x="94" y="916"/>
                  </a:lnTo>
                  <a:cubicBezTo>
                    <a:pt x="72" y="1014"/>
                    <a:pt x="45" y="1117"/>
                    <a:pt x="0" y="1215"/>
                  </a:cubicBezTo>
                  <a:cubicBezTo>
                    <a:pt x="103" y="1166"/>
                    <a:pt x="174" y="1064"/>
                    <a:pt x="228" y="965"/>
                  </a:cubicBezTo>
                  <a:cubicBezTo>
                    <a:pt x="277" y="863"/>
                    <a:pt x="317" y="760"/>
                    <a:pt x="344" y="653"/>
                  </a:cubicBezTo>
                  <a:cubicBezTo>
                    <a:pt x="375" y="545"/>
                    <a:pt x="389" y="438"/>
                    <a:pt x="398" y="326"/>
                  </a:cubicBezTo>
                  <a:cubicBezTo>
                    <a:pt x="402" y="215"/>
                    <a:pt x="398" y="112"/>
                    <a:pt x="3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6"/>
            <p:cNvSpPr/>
            <p:nvPr/>
          </p:nvSpPr>
          <p:spPr>
            <a:xfrm rot="-712552">
              <a:off x="8314920" y="1455905"/>
              <a:ext cx="103123" cy="200202"/>
            </a:xfrm>
            <a:custGeom>
              <a:avLst/>
              <a:gdLst/>
              <a:ahLst/>
              <a:cxnLst/>
              <a:rect l="l" t="t" r="r" b="b"/>
              <a:pathLst>
                <a:path w="836" h="1623" extrusionOk="0">
                  <a:moveTo>
                    <a:pt x="809" y="1"/>
                  </a:moveTo>
                  <a:cubicBezTo>
                    <a:pt x="760" y="157"/>
                    <a:pt x="715" y="305"/>
                    <a:pt x="671" y="448"/>
                  </a:cubicBezTo>
                  <a:cubicBezTo>
                    <a:pt x="622" y="595"/>
                    <a:pt x="568" y="734"/>
                    <a:pt x="510" y="872"/>
                  </a:cubicBezTo>
                  <a:cubicBezTo>
                    <a:pt x="447" y="1006"/>
                    <a:pt x="376" y="1140"/>
                    <a:pt x="291" y="1265"/>
                  </a:cubicBezTo>
                  <a:cubicBezTo>
                    <a:pt x="206" y="1395"/>
                    <a:pt x="108" y="1497"/>
                    <a:pt x="1" y="1622"/>
                  </a:cubicBezTo>
                  <a:cubicBezTo>
                    <a:pt x="153" y="1564"/>
                    <a:pt x="291" y="1475"/>
                    <a:pt x="403" y="1354"/>
                  </a:cubicBezTo>
                  <a:cubicBezTo>
                    <a:pt x="514" y="1238"/>
                    <a:pt x="608" y="1095"/>
                    <a:pt x="675" y="943"/>
                  </a:cubicBezTo>
                  <a:cubicBezTo>
                    <a:pt x="742" y="796"/>
                    <a:pt x="787" y="640"/>
                    <a:pt x="809" y="483"/>
                  </a:cubicBezTo>
                  <a:cubicBezTo>
                    <a:pt x="832" y="327"/>
                    <a:pt x="836" y="157"/>
                    <a:pt x="80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6"/>
            <p:cNvSpPr/>
            <p:nvPr/>
          </p:nvSpPr>
          <p:spPr>
            <a:xfrm rot="-712552">
              <a:off x="8069256" y="1650876"/>
              <a:ext cx="166526" cy="578154"/>
            </a:xfrm>
            <a:custGeom>
              <a:avLst/>
              <a:gdLst/>
              <a:ahLst/>
              <a:cxnLst/>
              <a:rect l="l" t="t" r="r" b="b"/>
              <a:pathLst>
                <a:path w="1350" h="4687" extrusionOk="0">
                  <a:moveTo>
                    <a:pt x="1349" y="1"/>
                  </a:moveTo>
                  <a:lnTo>
                    <a:pt x="1349" y="1"/>
                  </a:lnTo>
                  <a:cubicBezTo>
                    <a:pt x="1189" y="135"/>
                    <a:pt x="1064" y="309"/>
                    <a:pt x="961" y="492"/>
                  </a:cubicBezTo>
                  <a:cubicBezTo>
                    <a:pt x="854" y="675"/>
                    <a:pt x="769" y="872"/>
                    <a:pt x="706" y="1073"/>
                  </a:cubicBezTo>
                  <a:cubicBezTo>
                    <a:pt x="572" y="1475"/>
                    <a:pt x="528" y="1899"/>
                    <a:pt x="496" y="2315"/>
                  </a:cubicBezTo>
                  <a:cubicBezTo>
                    <a:pt x="469" y="2726"/>
                    <a:pt x="452" y="3141"/>
                    <a:pt x="407" y="3548"/>
                  </a:cubicBezTo>
                  <a:cubicBezTo>
                    <a:pt x="380" y="3749"/>
                    <a:pt x="344" y="3950"/>
                    <a:pt x="282" y="4146"/>
                  </a:cubicBezTo>
                  <a:cubicBezTo>
                    <a:pt x="224" y="4338"/>
                    <a:pt x="134" y="4526"/>
                    <a:pt x="0" y="4687"/>
                  </a:cubicBezTo>
                  <a:cubicBezTo>
                    <a:pt x="166" y="4557"/>
                    <a:pt x="282" y="4374"/>
                    <a:pt x="367" y="4177"/>
                  </a:cubicBezTo>
                  <a:cubicBezTo>
                    <a:pt x="452" y="3981"/>
                    <a:pt x="505" y="3775"/>
                    <a:pt x="545" y="3570"/>
                  </a:cubicBezTo>
                  <a:cubicBezTo>
                    <a:pt x="586" y="3364"/>
                    <a:pt x="608" y="3155"/>
                    <a:pt x="630" y="2945"/>
                  </a:cubicBezTo>
                  <a:lnTo>
                    <a:pt x="679" y="2324"/>
                  </a:lnTo>
                  <a:cubicBezTo>
                    <a:pt x="697" y="2118"/>
                    <a:pt x="715" y="1913"/>
                    <a:pt x="737" y="1712"/>
                  </a:cubicBezTo>
                  <a:cubicBezTo>
                    <a:pt x="760" y="1511"/>
                    <a:pt x="796" y="1310"/>
                    <a:pt x="840" y="1109"/>
                  </a:cubicBezTo>
                  <a:cubicBezTo>
                    <a:pt x="885" y="912"/>
                    <a:pt x="952" y="720"/>
                    <a:pt x="1037" y="532"/>
                  </a:cubicBezTo>
                  <a:cubicBezTo>
                    <a:pt x="1122" y="340"/>
                    <a:pt x="1220" y="162"/>
                    <a:pt x="134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6"/>
            <p:cNvSpPr/>
            <p:nvPr/>
          </p:nvSpPr>
          <p:spPr>
            <a:xfrm rot="-712552">
              <a:off x="8187634" y="1738864"/>
              <a:ext cx="86594" cy="138525"/>
            </a:xfrm>
            <a:custGeom>
              <a:avLst/>
              <a:gdLst/>
              <a:ahLst/>
              <a:cxnLst/>
              <a:rect l="l" t="t" r="r" b="b"/>
              <a:pathLst>
                <a:path w="702" h="1123" extrusionOk="0">
                  <a:moveTo>
                    <a:pt x="702" y="0"/>
                  </a:moveTo>
                  <a:lnTo>
                    <a:pt x="702" y="0"/>
                  </a:lnTo>
                  <a:cubicBezTo>
                    <a:pt x="545" y="9"/>
                    <a:pt x="389" y="76"/>
                    <a:pt x="259" y="188"/>
                  </a:cubicBezTo>
                  <a:cubicBezTo>
                    <a:pt x="139" y="300"/>
                    <a:pt x="49" y="465"/>
                    <a:pt x="23" y="626"/>
                  </a:cubicBezTo>
                  <a:cubicBezTo>
                    <a:pt x="9" y="711"/>
                    <a:pt x="0" y="791"/>
                    <a:pt x="9" y="876"/>
                  </a:cubicBezTo>
                  <a:cubicBezTo>
                    <a:pt x="14" y="921"/>
                    <a:pt x="23" y="961"/>
                    <a:pt x="36" y="1010"/>
                  </a:cubicBezTo>
                  <a:cubicBezTo>
                    <a:pt x="49" y="1032"/>
                    <a:pt x="58" y="1059"/>
                    <a:pt x="90" y="1090"/>
                  </a:cubicBezTo>
                  <a:cubicBezTo>
                    <a:pt x="112" y="1113"/>
                    <a:pt x="150" y="1123"/>
                    <a:pt x="183" y="1123"/>
                  </a:cubicBezTo>
                  <a:cubicBezTo>
                    <a:pt x="189" y="1123"/>
                    <a:pt x="195" y="1122"/>
                    <a:pt x="201" y="1122"/>
                  </a:cubicBezTo>
                  <a:cubicBezTo>
                    <a:pt x="268" y="1113"/>
                    <a:pt x="300" y="1077"/>
                    <a:pt x="335" y="1050"/>
                  </a:cubicBezTo>
                  <a:cubicBezTo>
                    <a:pt x="367" y="1023"/>
                    <a:pt x="389" y="988"/>
                    <a:pt x="416" y="956"/>
                  </a:cubicBezTo>
                  <a:cubicBezTo>
                    <a:pt x="460" y="889"/>
                    <a:pt x="501" y="822"/>
                    <a:pt x="527" y="746"/>
                  </a:cubicBezTo>
                  <a:lnTo>
                    <a:pt x="527" y="746"/>
                  </a:lnTo>
                  <a:cubicBezTo>
                    <a:pt x="469" y="800"/>
                    <a:pt x="411" y="849"/>
                    <a:pt x="349" y="894"/>
                  </a:cubicBezTo>
                  <a:cubicBezTo>
                    <a:pt x="322" y="916"/>
                    <a:pt x="291" y="939"/>
                    <a:pt x="259" y="956"/>
                  </a:cubicBezTo>
                  <a:cubicBezTo>
                    <a:pt x="236" y="968"/>
                    <a:pt x="210" y="980"/>
                    <a:pt x="194" y="980"/>
                  </a:cubicBezTo>
                  <a:cubicBezTo>
                    <a:pt x="192" y="980"/>
                    <a:pt x="190" y="979"/>
                    <a:pt x="188" y="979"/>
                  </a:cubicBezTo>
                  <a:cubicBezTo>
                    <a:pt x="183" y="979"/>
                    <a:pt x="192" y="979"/>
                    <a:pt x="192" y="970"/>
                  </a:cubicBezTo>
                  <a:lnTo>
                    <a:pt x="192" y="965"/>
                  </a:lnTo>
                  <a:lnTo>
                    <a:pt x="188" y="947"/>
                  </a:lnTo>
                  <a:cubicBezTo>
                    <a:pt x="183" y="925"/>
                    <a:pt x="183" y="894"/>
                    <a:pt x="183" y="858"/>
                  </a:cubicBezTo>
                  <a:cubicBezTo>
                    <a:pt x="183" y="791"/>
                    <a:pt x="192" y="720"/>
                    <a:pt x="206" y="653"/>
                  </a:cubicBezTo>
                  <a:cubicBezTo>
                    <a:pt x="228" y="532"/>
                    <a:pt x="277" y="402"/>
                    <a:pt x="367" y="291"/>
                  </a:cubicBezTo>
                  <a:cubicBezTo>
                    <a:pt x="456" y="179"/>
                    <a:pt x="568" y="85"/>
                    <a:pt x="702"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6"/>
            <p:cNvSpPr/>
            <p:nvPr/>
          </p:nvSpPr>
          <p:spPr>
            <a:xfrm rot="-712552">
              <a:off x="8046839" y="1539224"/>
              <a:ext cx="205012" cy="139512"/>
            </a:xfrm>
            <a:custGeom>
              <a:avLst/>
              <a:gdLst/>
              <a:ahLst/>
              <a:cxnLst/>
              <a:rect l="l" t="t" r="r" b="b"/>
              <a:pathLst>
                <a:path w="1662" h="1131" extrusionOk="0">
                  <a:moveTo>
                    <a:pt x="1662" y="1"/>
                  </a:moveTo>
                  <a:cubicBezTo>
                    <a:pt x="1488" y="19"/>
                    <a:pt x="1313" y="63"/>
                    <a:pt x="1153" y="121"/>
                  </a:cubicBezTo>
                  <a:cubicBezTo>
                    <a:pt x="992" y="184"/>
                    <a:pt x="827" y="255"/>
                    <a:pt x="679" y="345"/>
                  </a:cubicBezTo>
                  <a:cubicBezTo>
                    <a:pt x="527" y="434"/>
                    <a:pt x="380" y="541"/>
                    <a:pt x="264" y="675"/>
                  </a:cubicBezTo>
                  <a:cubicBezTo>
                    <a:pt x="143" y="805"/>
                    <a:pt x="40" y="961"/>
                    <a:pt x="0" y="1131"/>
                  </a:cubicBezTo>
                  <a:cubicBezTo>
                    <a:pt x="107" y="992"/>
                    <a:pt x="232" y="881"/>
                    <a:pt x="358" y="782"/>
                  </a:cubicBezTo>
                  <a:cubicBezTo>
                    <a:pt x="487" y="675"/>
                    <a:pt x="634" y="590"/>
                    <a:pt x="773" y="501"/>
                  </a:cubicBezTo>
                  <a:cubicBezTo>
                    <a:pt x="1059" y="331"/>
                    <a:pt x="1358" y="179"/>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6"/>
            <p:cNvSpPr/>
            <p:nvPr/>
          </p:nvSpPr>
          <p:spPr>
            <a:xfrm rot="-712552">
              <a:off x="8039602" y="2004316"/>
              <a:ext cx="66240" cy="172694"/>
            </a:xfrm>
            <a:custGeom>
              <a:avLst/>
              <a:gdLst/>
              <a:ahLst/>
              <a:cxnLst/>
              <a:rect l="l" t="t" r="r" b="b"/>
              <a:pathLst>
                <a:path w="537" h="1400" extrusionOk="0">
                  <a:moveTo>
                    <a:pt x="199" y="0"/>
                  </a:moveTo>
                  <a:cubicBezTo>
                    <a:pt x="176" y="0"/>
                    <a:pt x="152" y="6"/>
                    <a:pt x="134" y="20"/>
                  </a:cubicBezTo>
                  <a:cubicBezTo>
                    <a:pt x="121" y="24"/>
                    <a:pt x="112" y="33"/>
                    <a:pt x="108" y="42"/>
                  </a:cubicBezTo>
                  <a:lnTo>
                    <a:pt x="85" y="64"/>
                  </a:lnTo>
                  <a:cubicBezTo>
                    <a:pt x="67" y="82"/>
                    <a:pt x="63" y="91"/>
                    <a:pt x="59" y="109"/>
                  </a:cubicBezTo>
                  <a:cubicBezTo>
                    <a:pt x="54" y="127"/>
                    <a:pt x="41" y="136"/>
                    <a:pt x="36" y="154"/>
                  </a:cubicBezTo>
                  <a:cubicBezTo>
                    <a:pt x="14" y="212"/>
                    <a:pt x="14" y="261"/>
                    <a:pt x="9" y="315"/>
                  </a:cubicBezTo>
                  <a:cubicBezTo>
                    <a:pt x="0" y="516"/>
                    <a:pt x="41" y="708"/>
                    <a:pt x="108" y="886"/>
                  </a:cubicBezTo>
                  <a:cubicBezTo>
                    <a:pt x="130" y="690"/>
                    <a:pt x="130" y="502"/>
                    <a:pt x="166" y="328"/>
                  </a:cubicBezTo>
                  <a:cubicBezTo>
                    <a:pt x="175" y="283"/>
                    <a:pt x="179" y="243"/>
                    <a:pt x="197" y="212"/>
                  </a:cubicBezTo>
                  <a:cubicBezTo>
                    <a:pt x="201" y="198"/>
                    <a:pt x="201" y="194"/>
                    <a:pt x="210" y="189"/>
                  </a:cubicBezTo>
                  <a:cubicBezTo>
                    <a:pt x="219" y="198"/>
                    <a:pt x="224" y="216"/>
                    <a:pt x="237" y="234"/>
                  </a:cubicBezTo>
                  <a:cubicBezTo>
                    <a:pt x="255" y="265"/>
                    <a:pt x="268" y="306"/>
                    <a:pt x="286" y="346"/>
                  </a:cubicBezTo>
                  <a:cubicBezTo>
                    <a:pt x="344" y="507"/>
                    <a:pt x="371" y="690"/>
                    <a:pt x="371" y="868"/>
                  </a:cubicBezTo>
                  <a:cubicBezTo>
                    <a:pt x="371" y="1047"/>
                    <a:pt x="344" y="1226"/>
                    <a:pt x="260" y="1400"/>
                  </a:cubicBezTo>
                  <a:cubicBezTo>
                    <a:pt x="402" y="1270"/>
                    <a:pt x="483" y="1069"/>
                    <a:pt x="510" y="873"/>
                  </a:cubicBezTo>
                  <a:cubicBezTo>
                    <a:pt x="536" y="681"/>
                    <a:pt x="523" y="480"/>
                    <a:pt x="456" y="283"/>
                  </a:cubicBezTo>
                  <a:cubicBezTo>
                    <a:pt x="438" y="234"/>
                    <a:pt x="416" y="189"/>
                    <a:pt x="389" y="136"/>
                  </a:cubicBezTo>
                  <a:cubicBezTo>
                    <a:pt x="371" y="113"/>
                    <a:pt x="353" y="87"/>
                    <a:pt x="331" y="64"/>
                  </a:cubicBezTo>
                  <a:cubicBezTo>
                    <a:pt x="309" y="42"/>
                    <a:pt x="282" y="15"/>
                    <a:pt x="219" y="2"/>
                  </a:cubicBezTo>
                  <a:cubicBezTo>
                    <a:pt x="213" y="1"/>
                    <a:pt x="206" y="0"/>
                    <a:pt x="19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6"/>
            <p:cNvSpPr/>
            <p:nvPr/>
          </p:nvSpPr>
          <p:spPr>
            <a:xfrm rot="-712552">
              <a:off x="8055738" y="2360778"/>
              <a:ext cx="116938" cy="185769"/>
            </a:xfrm>
            <a:custGeom>
              <a:avLst/>
              <a:gdLst/>
              <a:ahLst/>
              <a:cxnLst/>
              <a:rect l="l" t="t" r="r" b="b"/>
              <a:pathLst>
                <a:path w="948" h="1506" extrusionOk="0">
                  <a:moveTo>
                    <a:pt x="925" y="0"/>
                  </a:moveTo>
                  <a:cubicBezTo>
                    <a:pt x="817" y="291"/>
                    <a:pt x="706" y="559"/>
                    <a:pt x="558" y="809"/>
                  </a:cubicBezTo>
                  <a:cubicBezTo>
                    <a:pt x="474" y="938"/>
                    <a:pt x="393" y="1059"/>
                    <a:pt x="299" y="1171"/>
                  </a:cubicBezTo>
                  <a:cubicBezTo>
                    <a:pt x="210" y="1291"/>
                    <a:pt x="103" y="1390"/>
                    <a:pt x="0" y="1506"/>
                  </a:cubicBezTo>
                  <a:cubicBezTo>
                    <a:pt x="143" y="1452"/>
                    <a:pt x="281" y="1372"/>
                    <a:pt x="398" y="1264"/>
                  </a:cubicBezTo>
                  <a:cubicBezTo>
                    <a:pt x="523" y="1166"/>
                    <a:pt x="621" y="1041"/>
                    <a:pt x="706" y="903"/>
                  </a:cubicBezTo>
                  <a:cubicBezTo>
                    <a:pt x="791" y="769"/>
                    <a:pt x="853" y="621"/>
                    <a:pt x="893" y="469"/>
                  </a:cubicBezTo>
                  <a:cubicBezTo>
                    <a:pt x="929" y="318"/>
                    <a:pt x="947" y="157"/>
                    <a:pt x="9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6"/>
            <p:cNvSpPr/>
            <p:nvPr/>
          </p:nvSpPr>
          <p:spPr>
            <a:xfrm rot="-712552">
              <a:off x="7893665" y="2309817"/>
              <a:ext cx="224379" cy="288769"/>
            </a:xfrm>
            <a:custGeom>
              <a:avLst/>
              <a:gdLst/>
              <a:ahLst/>
              <a:cxnLst/>
              <a:rect l="l" t="t" r="r" b="b"/>
              <a:pathLst>
                <a:path w="1819" h="2341" extrusionOk="0">
                  <a:moveTo>
                    <a:pt x="1819" y="0"/>
                  </a:moveTo>
                  <a:lnTo>
                    <a:pt x="1819" y="0"/>
                  </a:lnTo>
                  <a:cubicBezTo>
                    <a:pt x="1631" y="188"/>
                    <a:pt x="1497" y="420"/>
                    <a:pt x="1394" y="666"/>
                  </a:cubicBezTo>
                  <a:cubicBezTo>
                    <a:pt x="1345" y="791"/>
                    <a:pt x="1309" y="916"/>
                    <a:pt x="1283" y="1050"/>
                  </a:cubicBezTo>
                  <a:cubicBezTo>
                    <a:pt x="1274" y="1126"/>
                    <a:pt x="1256" y="1171"/>
                    <a:pt x="1238" y="1224"/>
                  </a:cubicBezTo>
                  <a:lnTo>
                    <a:pt x="1198" y="1305"/>
                  </a:lnTo>
                  <a:cubicBezTo>
                    <a:pt x="1189" y="1331"/>
                    <a:pt x="1171" y="1354"/>
                    <a:pt x="1153" y="1381"/>
                  </a:cubicBezTo>
                  <a:cubicBezTo>
                    <a:pt x="1032" y="1586"/>
                    <a:pt x="840" y="1756"/>
                    <a:pt x="639" y="1912"/>
                  </a:cubicBezTo>
                  <a:cubicBezTo>
                    <a:pt x="438" y="2068"/>
                    <a:pt x="224" y="2202"/>
                    <a:pt x="1" y="2341"/>
                  </a:cubicBezTo>
                  <a:cubicBezTo>
                    <a:pt x="255" y="2274"/>
                    <a:pt x="496" y="2167"/>
                    <a:pt x="724" y="2028"/>
                  </a:cubicBezTo>
                  <a:cubicBezTo>
                    <a:pt x="831" y="1957"/>
                    <a:pt x="939" y="1872"/>
                    <a:pt x="1041" y="1787"/>
                  </a:cubicBezTo>
                  <a:cubicBezTo>
                    <a:pt x="1135" y="1693"/>
                    <a:pt x="1238" y="1599"/>
                    <a:pt x="1309" y="1474"/>
                  </a:cubicBezTo>
                  <a:cubicBezTo>
                    <a:pt x="1332" y="1448"/>
                    <a:pt x="1350" y="1416"/>
                    <a:pt x="1363" y="1381"/>
                  </a:cubicBezTo>
                  <a:cubicBezTo>
                    <a:pt x="1376" y="1349"/>
                    <a:pt x="1390" y="1314"/>
                    <a:pt x="1408" y="1282"/>
                  </a:cubicBezTo>
                  <a:cubicBezTo>
                    <a:pt x="1421" y="1215"/>
                    <a:pt x="1443" y="1135"/>
                    <a:pt x="1452" y="1081"/>
                  </a:cubicBezTo>
                  <a:cubicBezTo>
                    <a:pt x="1466" y="956"/>
                    <a:pt x="1497" y="836"/>
                    <a:pt x="1528" y="710"/>
                  </a:cubicBezTo>
                  <a:cubicBezTo>
                    <a:pt x="1595" y="465"/>
                    <a:pt x="1685" y="224"/>
                    <a:pt x="181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6"/>
            <p:cNvSpPr/>
            <p:nvPr/>
          </p:nvSpPr>
          <p:spPr>
            <a:xfrm rot="-712552">
              <a:off x="7566960" y="2753345"/>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6"/>
            <p:cNvSpPr/>
            <p:nvPr/>
          </p:nvSpPr>
          <p:spPr>
            <a:xfrm rot="-712552">
              <a:off x="7308640" y="2897624"/>
              <a:ext cx="780330" cy="253860"/>
            </a:xfrm>
            <a:custGeom>
              <a:avLst/>
              <a:gdLst/>
              <a:ahLst/>
              <a:cxnLst/>
              <a:rect l="l" t="t" r="r" b="b"/>
              <a:pathLst>
                <a:path w="6326" h="2058" extrusionOk="0">
                  <a:moveTo>
                    <a:pt x="6325" y="0"/>
                  </a:moveTo>
                  <a:cubicBezTo>
                    <a:pt x="5878" y="353"/>
                    <a:pt x="5396" y="626"/>
                    <a:pt x="4887" y="863"/>
                  </a:cubicBezTo>
                  <a:cubicBezTo>
                    <a:pt x="4373" y="1090"/>
                    <a:pt x="3846" y="1274"/>
                    <a:pt x="3305" y="1430"/>
                  </a:cubicBezTo>
                  <a:cubicBezTo>
                    <a:pt x="2769" y="1586"/>
                    <a:pt x="2216" y="1707"/>
                    <a:pt x="1671" y="1810"/>
                  </a:cubicBezTo>
                  <a:cubicBezTo>
                    <a:pt x="1117" y="1912"/>
                    <a:pt x="558" y="1997"/>
                    <a:pt x="0" y="2055"/>
                  </a:cubicBezTo>
                  <a:cubicBezTo>
                    <a:pt x="72" y="2057"/>
                    <a:pt x="144" y="2058"/>
                    <a:pt x="216" y="2058"/>
                  </a:cubicBezTo>
                  <a:cubicBezTo>
                    <a:pt x="709" y="2058"/>
                    <a:pt x="1206" y="2019"/>
                    <a:pt x="1693" y="1952"/>
                  </a:cubicBezTo>
                  <a:cubicBezTo>
                    <a:pt x="2256" y="1877"/>
                    <a:pt x="2810" y="1760"/>
                    <a:pt x="3355" y="1604"/>
                  </a:cubicBezTo>
                  <a:cubicBezTo>
                    <a:pt x="3632" y="1528"/>
                    <a:pt x="3900" y="1439"/>
                    <a:pt x="4168" y="1336"/>
                  </a:cubicBezTo>
                  <a:cubicBezTo>
                    <a:pt x="4427" y="1229"/>
                    <a:pt x="4690" y="1126"/>
                    <a:pt x="4949" y="992"/>
                  </a:cubicBezTo>
                  <a:cubicBezTo>
                    <a:pt x="5199" y="863"/>
                    <a:pt x="5445" y="715"/>
                    <a:pt x="5677" y="550"/>
                  </a:cubicBezTo>
                  <a:cubicBezTo>
                    <a:pt x="5910" y="380"/>
                    <a:pt x="6133" y="201"/>
                    <a:pt x="63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6"/>
            <p:cNvSpPr/>
            <p:nvPr/>
          </p:nvSpPr>
          <p:spPr>
            <a:xfrm rot="-712552">
              <a:off x="8275128" y="2348639"/>
              <a:ext cx="261755" cy="214757"/>
            </a:xfrm>
            <a:custGeom>
              <a:avLst/>
              <a:gdLst/>
              <a:ahLst/>
              <a:cxnLst/>
              <a:rect l="l" t="t" r="r" b="b"/>
              <a:pathLst>
                <a:path w="2122" h="1741" extrusionOk="0">
                  <a:moveTo>
                    <a:pt x="2122" y="1"/>
                  </a:moveTo>
                  <a:lnTo>
                    <a:pt x="2122" y="1"/>
                  </a:lnTo>
                  <a:cubicBezTo>
                    <a:pt x="1787" y="126"/>
                    <a:pt x="1470" y="278"/>
                    <a:pt x="1157" y="448"/>
                  </a:cubicBezTo>
                  <a:cubicBezTo>
                    <a:pt x="844" y="622"/>
                    <a:pt x="541" y="818"/>
                    <a:pt x="277" y="1073"/>
                  </a:cubicBezTo>
                  <a:cubicBezTo>
                    <a:pt x="210" y="1140"/>
                    <a:pt x="152" y="1207"/>
                    <a:pt x="99" y="1292"/>
                  </a:cubicBezTo>
                  <a:cubicBezTo>
                    <a:pt x="72" y="1332"/>
                    <a:pt x="49" y="1377"/>
                    <a:pt x="32" y="1426"/>
                  </a:cubicBezTo>
                  <a:cubicBezTo>
                    <a:pt x="18" y="1475"/>
                    <a:pt x="0" y="1520"/>
                    <a:pt x="5" y="1600"/>
                  </a:cubicBezTo>
                  <a:cubicBezTo>
                    <a:pt x="5" y="1631"/>
                    <a:pt x="27" y="1689"/>
                    <a:pt x="76" y="1716"/>
                  </a:cubicBezTo>
                  <a:cubicBezTo>
                    <a:pt x="99" y="1734"/>
                    <a:pt x="116" y="1734"/>
                    <a:pt x="139" y="1739"/>
                  </a:cubicBezTo>
                  <a:cubicBezTo>
                    <a:pt x="145" y="1740"/>
                    <a:pt x="151" y="1741"/>
                    <a:pt x="156" y="1741"/>
                  </a:cubicBezTo>
                  <a:cubicBezTo>
                    <a:pt x="168" y="1741"/>
                    <a:pt x="179" y="1739"/>
                    <a:pt x="188" y="1739"/>
                  </a:cubicBezTo>
                  <a:cubicBezTo>
                    <a:pt x="250" y="1734"/>
                    <a:pt x="295" y="1716"/>
                    <a:pt x="340" y="1698"/>
                  </a:cubicBezTo>
                  <a:cubicBezTo>
                    <a:pt x="429" y="1667"/>
                    <a:pt x="509" y="1622"/>
                    <a:pt x="585" y="1578"/>
                  </a:cubicBezTo>
                  <a:cubicBezTo>
                    <a:pt x="894" y="1395"/>
                    <a:pt x="1171" y="1171"/>
                    <a:pt x="1434" y="930"/>
                  </a:cubicBezTo>
                  <a:lnTo>
                    <a:pt x="1434" y="930"/>
                  </a:lnTo>
                  <a:cubicBezTo>
                    <a:pt x="1126" y="1109"/>
                    <a:pt x="827" y="1292"/>
                    <a:pt x="518" y="1448"/>
                  </a:cubicBezTo>
                  <a:cubicBezTo>
                    <a:pt x="442" y="1488"/>
                    <a:pt x="362" y="1520"/>
                    <a:pt x="286" y="1551"/>
                  </a:cubicBezTo>
                  <a:cubicBezTo>
                    <a:pt x="246" y="1560"/>
                    <a:pt x="206" y="1573"/>
                    <a:pt x="179" y="1573"/>
                  </a:cubicBezTo>
                  <a:lnTo>
                    <a:pt x="174" y="1573"/>
                  </a:lnTo>
                  <a:cubicBezTo>
                    <a:pt x="174" y="1555"/>
                    <a:pt x="179" y="1520"/>
                    <a:pt x="197" y="1488"/>
                  </a:cubicBezTo>
                  <a:cubicBezTo>
                    <a:pt x="197" y="1444"/>
                    <a:pt x="219" y="1408"/>
                    <a:pt x="241" y="1381"/>
                  </a:cubicBezTo>
                  <a:cubicBezTo>
                    <a:pt x="286" y="1314"/>
                    <a:pt x="340" y="1252"/>
                    <a:pt x="402" y="1198"/>
                  </a:cubicBezTo>
                  <a:cubicBezTo>
                    <a:pt x="518" y="1073"/>
                    <a:pt x="657" y="970"/>
                    <a:pt x="800" y="868"/>
                  </a:cubicBezTo>
                  <a:cubicBezTo>
                    <a:pt x="938" y="760"/>
                    <a:pt x="1081" y="667"/>
                    <a:pt x="1229" y="568"/>
                  </a:cubicBezTo>
                  <a:cubicBezTo>
                    <a:pt x="1519" y="372"/>
                    <a:pt x="1818" y="184"/>
                    <a:pt x="212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6"/>
            <p:cNvSpPr/>
            <p:nvPr/>
          </p:nvSpPr>
          <p:spPr>
            <a:xfrm rot="-712552">
              <a:off x="7936785" y="2601545"/>
              <a:ext cx="292716" cy="188606"/>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6"/>
            <p:cNvSpPr/>
            <p:nvPr/>
          </p:nvSpPr>
          <p:spPr>
            <a:xfrm rot="-712552">
              <a:off x="7170161" y="2959041"/>
              <a:ext cx="395716" cy="177505"/>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6"/>
            <p:cNvSpPr/>
            <p:nvPr/>
          </p:nvSpPr>
          <p:spPr>
            <a:xfrm rot="-712552">
              <a:off x="6869493" y="3152414"/>
              <a:ext cx="230423" cy="161222"/>
            </a:xfrm>
            <a:custGeom>
              <a:avLst/>
              <a:gdLst/>
              <a:ahLst/>
              <a:cxnLst/>
              <a:rect l="l" t="t" r="r" b="b"/>
              <a:pathLst>
                <a:path w="1868" h="1307" extrusionOk="0">
                  <a:moveTo>
                    <a:pt x="1674" y="0"/>
                  </a:moveTo>
                  <a:cubicBezTo>
                    <a:pt x="1667" y="0"/>
                    <a:pt x="1660" y="1"/>
                    <a:pt x="1653" y="2"/>
                  </a:cubicBezTo>
                  <a:cubicBezTo>
                    <a:pt x="1564" y="2"/>
                    <a:pt x="1488" y="34"/>
                    <a:pt x="1417" y="65"/>
                  </a:cubicBezTo>
                  <a:cubicBezTo>
                    <a:pt x="1350" y="92"/>
                    <a:pt x="1283" y="132"/>
                    <a:pt x="1220" y="163"/>
                  </a:cubicBezTo>
                  <a:cubicBezTo>
                    <a:pt x="974" y="315"/>
                    <a:pt x="764" y="498"/>
                    <a:pt x="563" y="690"/>
                  </a:cubicBezTo>
                  <a:cubicBezTo>
                    <a:pt x="362" y="878"/>
                    <a:pt x="166" y="1083"/>
                    <a:pt x="1" y="1307"/>
                  </a:cubicBezTo>
                  <a:cubicBezTo>
                    <a:pt x="224" y="1141"/>
                    <a:pt x="438" y="967"/>
                    <a:pt x="657" y="802"/>
                  </a:cubicBezTo>
                  <a:cubicBezTo>
                    <a:pt x="872" y="628"/>
                    <a:pt x="1086" y="453"/>
                    <a:pt x="1318" y="315"/>
                  </a:cubicBezTo>
                  <a:cubicBezTo>
                    <a:pt x="1430" y="248"/>
                    <a:pt x="1551" y="181"/>
                    <a:pt x="1653" y="168"/>
                  </a:cubicBezTo>
                  <a:lnTo>
                    <a:pt x="1685" y="168"/>
                  </a:lnTo>
                  <a:cubicBezTo>
                    <a:pt x="1698" y="168"/>
                    <a:pt x="1702" y="176"/>
                    <a:pt x="1707" y="176"/>
                  </a:cubicBezTo>
                  <a:cubicBezTo>
                    <a:pt x="1698" y="208"/>
                    <a:pt x="1658" y="266"/>
                    <a:pt x="1618" y="315"/>
                  </a:cubicBezTo>
                  <a:cubicBezTo>
                    <a:pt x="1439" y="511"/>
                    <a:pt x="1220" y="681"/>
                    <a:pt x="1010" y="869"/>
                  </a:cubicBezTo>
                  <a:cubicBezTo>
                    <a:pt x="1140" y="811"/>
                    <a:pt x="1260" y="739"/>
                    <a:pt x="1376" y="668"/>
                  </a:cubicBezTo>
                  <a:cubicBezTo>
                    <a:pt x="1497" y="587"/>
                    <a:pt x="1613" y="511"/>
                    <a:pt x="1720" y="413"/>
                  </a:cubicBezTo>
                  <a:cubicBezTo>
                    <a:pt x="1769" y="360"/>
                    <a:pt x="1823" y="315"/>
                    <a:pt x="1863" y="221"/>
                  </a:cubicBezTo>
                  <a:cubicBezTo>
                    <a:pt x="1868" y="208"/>
                    <a:pt x="1868" y="190"/>
                    <a:pt x="1868" y="176"/>
                  </a:cubicBezTo>
                  <a:cubicBezTo>
                    <a:pt x="1868" y="159"/>
                    <a:pt x="1868" y="136"/>
                    <a:pt x="1863" y="118"/>
                  </a:cubicBezTo>
                  <a:cubicBezTo>
                    <a:pt x="1854" y="78"/>
                    <a:pt x="1819" y="51"/>
                    <a:pt x="1796" y="34"/>
                  </a:cubicBezTo>
                  <a:cubicBezTo>
                    <a:pt x="1769" y="20"/>
                    <a:pt x="1747" y="11"/>
                    <a:pt x="1725" y="7"/>
                  </a:cubicBezTo>
                  <a:cubicBezTo>
                    <a:pt x="1709" y="4"/>
                    <a:pt x="1691" y="0"/>
                    <a:pt x="167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6"/>
            <p:cNvSpPr/>
            <p:nvPr/>
          </p:nvSpPr>
          <p:spPr>
            <a:xfrm rot="-712552">
              <a:off x="6866859" y="3109122"/>
              <a:ext cx="743324" cy="345634"/>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6"/>
            <p:cNvSpPr/>
            <p:nvPr/>
          </p:nvSpPr>
          <p:spPr>
            <a:xfrm rot="-712552">
              <a:off x="6987739" y="3335129"/>
              <a:ext cx="304311" cy="120269"/>
            </a:xfrm>
            <a:custGeom>
              <a:avLst/>
              <a:gdLst/>
              <a:ahLst/>
              <a:cxnLst/>
              <a:rect l="l" t="t" r="r" b="b"/>
              <a:pathLst>
                <a:path w="2467" h="975" extrusionOk="0">
                  <a:moveTo>
                    <a:pt x="1936" y="1"/>
                  </a:moveTo>
                  <a:cubicBezTo>
                    <a:pt x="1879" y="1"/>
                    <a:pt x="1822" y="2"/>
                    <a:pt x="1765" y="6"/>
                  </a:cubicBezTo>
                  <a:cubicBezTo>
                    <a:pt x="1533" y="14"/>
                    <a:pt x="1301" y="59"/>
                    <a:pt x="1077" y="131"/>
                  </a:cubicBezTo>
                  <a:cubicBezTo>
                    <a:pt x="854" y="207"/>
                    <a:pt x="644" y="309"/>
                    <a:pt x="456" y="452"/>
                  </a:cubicBezTo>
                  <a:cubicBezTo>
                    <a:pt x="264" y="591"/>
                    <a:pt x="108" y="774"/>
                    <a:pt x="1" y="975"/>
                  </a:cubicBezTo>
                  <a:cubicBezTo>
                    <a:pt x="175" y="818"/>
                    <a:pt x="345" y="680"/>
                    <a:pt x="537" y="568"/>
                  </a:cubicBezTo>
                  <a:cubicBezTo>
                    <a:pt x="733" y="461"/>
                    <a:pt x="930" y="372"/>
                    <a:pt x="1140" y="305"/>
                  </a:cubicBezTo>
                  <a:cubicBezTo>
                    <a:pt x="1354" y="238"/>
                    <a:pt x="1564" y="189"/>
                    <a:pt x="1787" y="144"/>
                  </a:cubicBezTo>
                  <a:cubicBezTo>
                    <a:pt x="2006" y="104"/>
                    <a:pt x="2230" y="68"/>
                    <a:pt x="2466" y="50"/>
                  </a:cubicBezTo>
                  <a:cubicBezTo>
                    <a:pt x="2288" y="16"/>
                    <a:pt x="2111" y="1"/>
                    <a:pt x="193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6"/>
            <p:cNvSpPr/>
            <p:nvPr/>
          </p:nvSpPr>
          <p:spPr>
            <a:xfrm rot="-712552">
              <a:off x="6728993" y="3609077"/>
              <a:ext cx="141732" cy="143459"/>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6"/>
            <p:cNvSpPr/>
            <p:nvPr/>
          </p:nvSpPr>
          <p:spPr>
            <a:xfrm rot="-712552">
              <a:off x="6585997" y="3522626"/>
              <a:ext cx="270759" cy="249666"/>
            </a:xfrm>
            <a:custGeom>
              <a:avLst/>
              <a:gdLst/>
              <a:ahLst/>
              <a:cxnLst/>
              <a:rect l="l" t="t" r="r" b="b"/>
              <a:pathLst>
                <a:path w="2195" h="2024" extrusionOk="0">
                  <a:moveTo>
                    <a:pt x="2194" y="0"/>
                  </a:moveTo>
                  <a:cubicBezTo>
                    <a:pt x="1944" y="58"/>
                    <a:pt x="1698" y="148"/>
                    <a:pt x="1475" y="282"/>
                  </a:cubicBezTo>
                  <a:cubicBezTo>
                    <a:pt x="1252" y="416"/>
                    <a:pt x="1037" y="572"/>
                    <a:pt x="854" y="751"/>
                  </a:cubicBezTo>
                  <a:cubicBezTo>
                    <a:pt x="671" y="934"/>
                    <a:pt x="501" y="1130"/>
                    <a:pt x="358" y="1340"/>
                  </a:cubicBezTo>
                  <a:cubicBezTo>
                    <a:pt x="211" y="1555"/>
                    <a:pt x="81" y="1783"/>
                    <a:pt x="1" y="2024"/>
                  </a:cubicBezTo>
                  <a:cubicBezTo>
                    <a:pt x="157" y="1818"/>
                    <a:pt x="314" y="1622"/>
                    <a:pt x="474" y="1425"/>
                  </a:cubicBezTo>
                  <a:cubicBezTo>
                    <a:pt x="635" y="1238"/>
                    <a:pt x="809" y="1050"/>
                    <a:pt x="988" y="880"/>
                  </a:cubicBezTo>
                  <a:lnTo>
                    <a:pt x="1122" y="751"/>
                  </a:lnTo>
                  <a:lnTo>
                    <a:pt x="1256" y="626"/>
                  </a:lnTo>
                  <a:cubicBezTo>
                    <a:pt x="1301" y="581"/>
                    <a:pt x="1350" y="550"/>
                    <a:pt x="1404" y="510"/>
                  </a:cubicBezTo>
                  <a:cubicBezTo>
                    <a:pt x="1453" y="469"/>
                    <a:pt x="1497" y="434"/>
                    <a:pt x="1551" y="398"/>
                  </a:cubicBezTo>
                  <a:cubicBezTo>
                    <a:pt x="1752" y="246"/>
                    <a:pt x="1971" y="125"/>
                    <a:pt x="21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6"/>
            <p:cNvSpPr/>
            <p:nvPr/>
          </p:nvSpPr>
          <p:spPr>
            <a:xfrm rot="-712552">
              <a:off x="6875884" y="3617170"/>
              <a:ext cx="88814" cy="110401"/>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6"/>
            <p:cNvSpPr/>
            <p:nvPr/>
          </p:nvSpPr>
          <p:spPr>
            <a:xfrm rot="-712552">
              <a:off x="8014921"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6"/>
            <p:cNvSpPr/>
            <p:nvPr/>
          </p:nvSpPr>
          <p:spPr>
            <a:xfrm rot="-712552">
              <a:off x="8088717" y="567165"/>
              <a:ext cx="309245" cy="222158"/>
            </a:xfrm>
            <a:custGeom>
              <a:avLst/>
              <a:gdLst/>
              <a:ahLst/>
              <a:cxnLst/>
              <a:rect l="l" t="t" r="r" b="b"/>
              <a:pathLst>
                <a:path w="2507" h="1801" extrusionOk="0">
                  <a:moveTo>
                    <a:pt x="0" y="0"/>
                  </a:moveTo>
                  <a:lnTo>
                    <a:pt x="0" y="0"/>
                  </a:lnTo>
                  <a:cubicBezTo>
                    <a:pt x="134" y="233"/>
                    <a:pt x="300" y="438"/>
                    <a:pt x="483" y="630"/>
                  </a:cubicBezTo>
                  <a:cubicBezTo>
                    <a:pt x="661" y="827"/>
                    <a:pt x="853" y="1005"/>
                    <a:pt x="1068" y="1166"/>
                  </a:cubicBezTo>
                  <a:cubicBezTo>
                    <a:pt x="1278" y="1331"/>
                    <a:pt x="1510" y="1470"/>
                    <a:pt x="1747" y="1582"/>
                  </a:cubicBezTo>
                  <a:cubicBezTo>
                    <a:pt x="1988" y="1693"/>
                    <a:pt x="2247" y="1769"/>
                    <a:pt x="2506" y="1800"/>
                  </a:cubicBezTo>
                  <a:cubicBezTo>
                    <a:pt x="2265" y="1693"/>
                    <a:pt x="2033" y="1582"/>
                    <a:pt x="1809" y="1452"/>
                  </a:cubicBezTo>
                  <a:cubicBezTo>
                    <a:pt x="1595" y="1318"/>
                    <a:pt x="1376" y="1180"/>
                    <a:pt x="1175" y="1023"/>
                  </a:cubicBezTo>
                  <a:cubicBezTo>
                    <a:pt x="970" y="867"/>
                    <a:pt x="773" y="702"/>
                    <a:pt x="576" y="532"/>
                  </a:cubicBezTo>
                  <a:cubicBezTo>
                    <a:pt x="380" y="358"/>
                    <a:pt x="192" y="17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6"/>
            <p:cNvSpPr/>
            <p:nvPr/>
          </p:nvSpPr>
          <p:spPr>
            <a:xfrm rot="-712552">
              <a:off x="8258593"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6"/>
            <p:cNvSpPr/>
            <p:nvPr/>
          </p:nvSpPr>
          <p:spPr>
            <a:xfrm rot="-712552">
              <a:off x="8367189" y="327907"/>
              <a:ext cx="23314" cy="417796"/>
            </a:xfrm>
            <a:custGeom>
              <a:avLst/>
              <a:gdLst/>
              <a:ahLst/>
              <a:cxnLst/>
              <a:rect l="l" t="t" r="r" b="b"/>
              <a:pathLst>
                <a:path w="189" h="3387" extrusionOk="0">
                  <a:moveTo>
                    <a:pt x="45" y="1"/>
                  </a:moveTo>
                  <a:cubicBezTo>
                    <a:pt x="18" y="282"/>
                    <a:pt x="5" y="568"/>
                    <a:pt x="5" y="841"/>
                  </a:cubicBezTo>
                  <a:cubicBezTo>
                    <a:pt x="0" y="1126"/>
                    <a:pt x="5" y="1408"/>
                    <a:pt x="5" y="1689"/>
                  </a:cubicBezTo>
                  <a:cubicBezTo>
                    <a:pt x="9" y="1975"/>
                    <a:pt x="14" y="2257"/>
                    <a:pt x="27" y="2538"/>
                  </a:cubicBezTo>
                  <a:lnTo>
                    <a:pt x="45" y="2962"/>
                  </a:lnTo>
                  <a:cubicBezTo>
                    <a:pt x="45" y="3038"/>
                    <a:pt x="50" y="3101"/>
                    <a:pt x="50" y="3177"/>
                  </a:cubicBezTo>
                  <a:lnTo>
                    <a:pt x="50" y="3284"/>
                  </a:lnTo>
                  <a:lnTo>
                    <a:pt x="45" y="3387"/>
                  </a:lnTo>
                  <a:lnTo>
                    <a:pt x="76" y="3288"/>
                  </a:lnTo>
                  <a:lnTo>
                    <a:pt x="99" y="3181"/>
                  </a:lnTo>
                  <a:cubicBezTo>
                    <a:pt x="117" y="3110"/>
                    <a:pt x="121" y="3043"/>
                    <a:pt x="134" y="2967"/>
                  </a:cubicBezTo>
                  <a:cubicBezTo>
                    <a:pt x="143" y="2828"/>
                    <a:pt x="161" y="2685"/>
                    <a:pt x="166" y="2542"/>
                  </a:cubicBezTo>
                  <a:cubicBezTo>
                    <a:pt x="184" y="2266"/>
                    <a:pt x="188" y="1980"/>
                    <a:pt x="184" y="1698"/>
                  </a:cubicBezTo>
                  <a:cubicBezTo>
                    <a:pt x="179" y="1412"/>
                    <a:pt x="166" y="1131"/>
                    <a:pt x="143" y="850"/>
                  </a:cubicBezTo>
                  <a:cubicBezTo>
                    <a:pt x="121" y="564"/>
                    <a:pt x="94" y="278"/>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6"/>
            <p:cNvSpPr/>
            <p:nvPr/>
          </p:nvSpPr>
          <p:spPr>
            <a:xfrm rot="-712552">
              <a:off x="8576561"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6"/>
            <p:cNvSpPr/>
            <p:nvPr/>
          </p:nvSpPr>
          <p:spPr>
            <a:xfrm rot="-712552">
              <a:off x="8538522" y="914585"/>
              <a:ext cx="365494" cy="147777"/>
            </a:xfrm>
            <a:custGeom>
              <a:avLst/>
              <a:gdLst/>
              <a:ahLst/>
              <a:cxnLst/>
              <a:rect l="l" t="t" r="r" b="b"/>
              <a:pathLst>
                <a:path w="2963" h="1198" extrusionOk="0">
                  <a:moveTo>
                    <a:pt x="2962" y="0"/>
                  </a:moveTo>
                  <a:cubicBezTo>
                    <a:pt x="2712" y="99"/>
                    <a:pt x="2471" y="215"/>
                    <a:pt x="2225" y="322"/>
                  </a:cubicBezTo>
                  <a:cubicBezTo>
                    <a:pt x="1988" y="429"/>
                    <a:pt x="1738" y="536"/>
                    <a:pt x="1497" y="630"/>
                  </a:cubicBezTo>
                  <a:cubicBezTo>
                    <a:pt x="1247" y="729"/>
                    <a:pt x="1006" y="827"/>
                    <a:pt x="751" y="921"/>
                  </a:cubicBezTo>
                  <a:lnTo>
                    <a:pt x="1" y="1198"/>
                  </a:lnTo>
                  <a:cubicBezTo>
                    <a:pt x="273" y="1189"/>
                    <a:pt x="541" y="1139"/>
                    <a:pt x="805" y="1086"/>
                  </a:cubicBezTo>
                  <a:cubicBezTo>
                    <a:pt x="1064" y="1028"/>
                    <a:pt x="1323" y="938"/>
                    <a:pt x="1573" y="836"/>
                  </a:cubicBezTo>
                  <a:cubicBezTo>
                    <a:pt x="1703" y="787"/>
                    <a:pt x="1823" y="724"/>
                    <a:pt x="1948" y="670"/>
                  </a:cubicBezTo>
                  <a:cubicBezTo>
                    <a:pt x="2064" y="603"/>
                    <a:pt x="2185" y="545"/>
                    <a:pt x="2306" y="474"/>
                  </a:cubicBezTo>
                  <a:cubicBezTo>
                    <a:pt x="2538" y="340"/>
                    <a:pt x="2761" y="179"/>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6"/>
            <p:cNvSpPr/>
            <p:nvPr/>
          </p:nvSpPr>
          <p:spPr>
            <a:xfrm rot="-712552">
              <a:off x="8174016"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6"/>
            <p:cNvSpPr/>
            <p:nvPr/>
          </p:nvSpPr>
          <p:spPr>
            <a:xfrm rot="-712552">
              <a:off x="8109223" y="2782794"/>
              <a:ext cx="313686" cy="39720"/>
            </a:xfrm>
            <a:custGeom>
              <a:avLst/>
              <a:gdLst/>
              <a:ahLst/>
              <a:cxnLst/>
              <a:rect l="l" t="t" r="r" b="b"/>
              <a:pathLst>
                <a:path w="2543" h="322" extrusionOk="0">
                  <a:moveTo>
                    <a:pt x="2542" y="0"/>
                  </a:moveTo>
                  <a:cubicBezTo>
                    <a:pt x="2324" y="0"/>
                    <a:pt x="2109" y="13"/>
                    <a:pt x="1904" y="36"/>
                  </a:cubicBezTo>
                  <a:cubicBezTo>
                    <a:pt x="1694" y="54"/>
                    <a:pt x="1479" y="76"/>
                    <a:pt x="1269" y="98"/>
                  </a:cubicBezTo>
                  <a:cubicBezTo>
                    <a:pt x="1055" y="125"/>
                    <a:pt x="850" y="147"/>
                    <a:pt x="635" y="179"/>
                  </a:cubicBezTo>
                  <a:cubicBezTo>
                    <a:pt x="425" y="206"/>
                    <a:pt x="211" y="232"/>
                    <a:pt x="1" y="273"/>
                  </a:cubicBezTo>
                  <a:cubicBezTo>
                    <a:pt x="211" y="313"/>
                    <a:pt x="430" y="322"/>
                    <a:pt x="644" y="322"/>
                  </a:cubicBezTo>
                  <a:cubicBezTo>
                    <a:pt x="854" y="322"/>
                    <a:pt x="1073" y="304"/>
                    <a:pt x="1283" y="281"/>
                  </a:cubicBezTo>
                  <a:cubicBezTo>
                    <a:pt x="1497" y="255"/>
                    <a:pt x="1707" y="223"/>
                    <a:pt x="1922" y="179"/>
                  </a:cubicBezTo>
                  <a:cubicBezTo>
                    <a:pt x="2127" y="134"/>
                    <a:pt x="2341" y="76"/>
                    <a:pt x="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6"/>
            <p:cNvSpPr/>
            <p:nvPr/>
          </p:nvSpPr>
          <p:spPr>
            <a:xfrm rot="-712552">
              <a:off x="6076175"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6"/>
            <p:cNvSpPr/>
            <p:nvPr/>
          </p:nvSpPr>
          <p:spPr>
            <a:xfrm rot="-712552">
              <a:off x="6261102" y="3380452"/>
              <a:ext cx="459119" cy="170967"/>
            </a:xfrm>
            <a:custGeom>
              <a:avLst/>
              <a:gdLst/>
              <a:ahLst/>
              <a:cxnLst/>
              <a:rect l="l" t="t" r="r" b="b"/>
              <a:pathLst>
                <a:path w="3722" h="1386" extrusionOk="0">
                  <a:moveTo>
                    <a:pt x="0" y="1"/>
                  </a:moveTo>
                  <a:cubicBezTo>
                    <a:pt x="300" y="153"/>
                    <a:pt x="599" y="287"/>
                    <a:pt x="907" y="407"/>
                  </a:cubicBezTo>
                  <a:cubicBezTo>
                    <a:pt x="1206" y="541"/>
                    <a:pt x="1519" y="658"/>
                    <a:pt x="1827" y="778"/>
                  </a:cubicBezTo>
                  <a:cubicBezTo>
                    <a:pt x="2140" y="894"/>
                    <a:pt x="2453" y="1006"/>
                    <a:pt x="2765" y="1104"/>
                  </a:cubicBezTo>
                  <a:cubicBezTo>
                    <a:pt x="3078" y="1207"/>
                    <a:pt x="3395" y="1305"/>
                    <a:pt x="3721" y="1386"/>
                  </a:cubicBezTo>
                  <a:cubicBezTo>
                    <a:pt x="3426" y="1234"/>
                    <a:pt x="3123" y="1100"/>
                    <a:pt x="2815" y="970"/>
                  </a:cubicBezTo>
                  <a:cubicBezTo>
                    <a:pt x="2515" y="845"/>
                    <a:pt x="2203" y="725"/>
                    <a:pt x="1894" y="608"/>
                  </a:cubicBezTo>
                  <a:cubicBezTo>
                    <a:pt x="1582" y="492"/>
                    <a:pt x="1269" y="381"/>
                    <a:pt x="956" y="278"/>
                  </a:cubicBezTo>
                  <a:cubicBezTo>
                    <a:pt x="644" y="180"/>
                    <a:pt x="326" y="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6"/>
            <p:cNvSpPr/>
            <p:nvPr/>
          </p:nvSpPr>
          <p:spPr>
            <a:xfrm rot="-712552">
              <a:off x="6166594" y="3517654"/>
              <a:ext cx="506486" cy="197611"/>
            </a:xfrm>
            <a:custGeom>
              <a:avLst/>
              <a:gdLst/>
              <a:ahLst/>
              <a:cxnLst/>
              <a:rect l="l" t="t" r="r" b="b"/>
              <a:pathLst>
                <a:path w="4106" h="1602" extrusionOk="0">
                  <a:moveTo>
                    <a:pt x="3317" y="1"/>
                  </a:moveTo>
                  <a:cubicBezTo>
                    <a:pt x="2241" y="1"/>
                    <a:pt x="817" y="867"/>
                    <a:pt x="0" y="1432"/>
                  </a:cubicBezTo>
                  <a:cubicBezTo>
                    <a:pt x="372" y="1546"/>
                    <a:pt x="754" y="1601"/>
                    <a:pt x="1133" y="1601"/>
                  </a:cubicBezTo>
                  <a:cubicBezTo>
                    <a:pt x="2288" y="1601"/>
                    <a:pt x="3409" y="1092"/>
                    <a:pt x="4105" y="221"/>
                  </a:cubicBezTo>
                  <a:cubicBezTo>
                    <a:pt x="3882" y="66"/>
                    <a:pt x="3613" y="1"/>
                    <a:pt x="3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6"/>
            <p:cNvSpPr/>
            <p:nvPr/>
          </p:nvSpPr>
          <p:spPr>
            <a:xfrm rot="-712552">
              <a:off x="6336637" y="3527229"/>
              <a:ext cx="330215" cy="100903"/>
            </a:xfrm>
            <a:custGeom>
              <a:avLst/>
              <a:gdLst/>
              <a:ahLst/>
              <a:cxnLst/>
              <a:rect l="l" t="t" r="r" b="b"/>
              <a:pathLst>
                <a:path w="2677" h="818" extrusionOk="0">
                  <a:moveTo>
                    <a:pt x="2676" y="0"/>
                  </a:moveTo>
                  <a:lnTo>
                    <a:pt x="2676" y="0"/>
                  </a:lnTo>
                  <a:cubicBezTo>
                    <a:pt x="2449" y="54"/>
                    <a:pt x="2221" y="107"/>
                    <a:pt x="1997" y="161"/>
                  </a:cubicBezTo>
                  <a:cubicBezTo>
                    <a:pt x="1765" y="219"/>
                    <a:pt x="1542" y="282"/>
                    <a:pt x="1318" y="349"/>
                  </a:cubicBezTo>
                  <a:cubicBezTo>
                    <a:pt x="1095" y="416"/>
                    <a:pt x="872" y="483"/>
                    <a:pt x="657" y="558"/>
                  </a:cubicBezTo>
                  <a:cubicBezTo>
                    <a:pt x="439" y="639"/>
                    <a:pt x="220" y="719"/>
                    <a:pt x="1" y="818"/>
                  </a:cubicBezTo>
                  <a:cubicBezTo>
                    <a:pt x="238" y="795"/>
                    <a:pt x="465" y="751"/>
                    <a:pt x="693" y="697"/>
                  </a:cubicBezTo>
                  <a:cubicBezTo>
                    <a:pt x="921" y="648"/>
                    <a:pt x="1153" y="585"/>
                    <a:pt x="1377" y="527"/>
                  </a:cubicBezTo>
                  <a:cubicBezTo>
                    <a:pt x="1600" y="460"/>
                    <a:pt x="1823" y="384"/>
                    <a:pt x="2038" y="304"/>
                  </a:cubicBezTo>
                  <a:cubicBezTo>
                    <a:pt x="2257" y="219"/>
                    <a:pt x="2475" y="130"/>
                    <a:pt x="2676" y="0"/>
                  </a:cubicBezTo>
                  <a:close/>
                </a:path>
              </a:pathLst>
            </a:custGeom>
            <a:solidFill>
              <a:srgbClr val="0000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6"/>
            <p:cNvSpPr/>
            <p:nvPr/>
          </p:nvSpPr>
          <p:spPr>
            <a:xfrm rot="-712552">
              <a:off x="6360981" y="2842675"/>
              <a:ext cx="556074" cy="633910"/>
            </a:xfrm>
            <a:custGeom>
              <a:avLst/>
              <a:gdLst/>
              <a:ahLst/>
              <a:cxnLst/>
              <a:rect l="l" t="t" r="r" b="b"/>
              <a:pathLst>
                <a:path w="4508" h="5139" extrusionOk="0">
                  <a:moveTo>
                    <a:pt x="1727" y="0"/>
                  </a:moveTo>
                  <a:cubicBezTo>
                    <a:pt x="1345" y="0"/>
                    <a:pt x="991" y="131"/>
                    <a:pt x="814" y="290"/>
                  </a:cubicBezTo>
                  <a:cubicBezTo>
                    <a:pt x="233" y="808"/>
                    <a:pt x="1" y="1992"/>
                    <a:pt x="121" y="2081"/>
                  </a:cubicBezTo>
                  <a:cubicBezTo>
                    <a:pt x="132" y="2089"/>
                    <a:pt x="142" y="2093"/>
                    <a:pt x="152" y="2093"/>
                  </a:cubicBezTo>
                  <a:cubicBezTo>
                    <a:pt x="252" y="2093"/>
                    <a:pt x="322" y="1720"/>
                    <a:pt x="322" y="1719"/>
                  </a:cubicBezTo>
                  <a:lnTo>
                    <a:pt x="322" y="1719"/>
                  </a:lnTo>
                  <a:cubicBezTo>
                    <a:pt x="322" y="1720"/>
                    <a:pt x="233" y="2403"/>
                    <a:pt x="349" y="2604"/>
                  </a:cubicBezTo>
                  <a:cubicBezTo>
                    <a:pt x="366" y="2634"/>
                    <a:pt x="382" y="2646"/>
                    <a:pt x="397" y="2646"/>
                  </a:cubicBezTo>
                  <a:cubicBezTo>
                    <a:pt x="481" y="2646"/>
                    <a:pt x="523" y="2229"/>
                    <a:pt x="523" y="2229"/>
                  </a:cubicBezTo>
                  <a:cubicBezTo>
                    <a:pt x="523" y="2229"/>
                    <a:pt x="528" y="3171"/>
                    <a:pt x="751" y="3238"/>
                  </a:cubicBezTo>
                  <a:cubicBezTo>
                    <a:pt x="1001" y="3323"/>
                    <a:pt x="1448" y="4292"/>
                    <a:pt x="2288" y="4404"/>
                  </a:cubicBezTo>
                  <a:cubicBezTo>
                    <a:pt x="2288" y="4404"/>
                    <a:pt x="2335" y="5139"/>
                    <a:pt x="2673" y="5139"/>
                  </a:cubicBezTo>
                  <a:cubicBezTo>
                    <a:pt x="2697" y="5139"/>
                    <a:pt x="2722" y="5135"/>
                    <a:pt x="2748" y="5128"/>
                  </a:cubicBezTo>
                  <a:cubicBezTo>
                    <a:pt x="3152" y="5009"/>
                    <a:pt x="3017" y="4227"/>
                    <a:pt x="3012" y="4199"/>
                  </a:cubicBezTo>
                  <a:lnTo>
                    <a:pt x="3012" y="4199"/>
                  </a:lnTo>
                  <a:cubicBezTo>
                    <a:pt x="3016" y="4222"/>
                    <a:pt x="3113" y="4738"/>
                    <a:pt x="3441" y="4738"/>
                  </a:cubicBezTo>
                  <a:cubicBezTo>
                    <a:pt x="3478" y="4738"/>
                    <a:pt x="3518" y="4731"/>
                    <a:pt x="3561" y="4717"/>
                  </a:cubicBezTo>
                  <a:cubicBezTo>
                    <a:pt x="3994" y="4574"/>
                    <a:pt x="3472" y="3908"/>
                    <a:pt x="3472" y="3908"/>
                  </a:cubicBezTo>
                  <a:lnTo>
                    <a:pt x="3472" y="3908"/>
                  </a:lnTo>
                  <a:cubicBezTo>
                    <a:pt x="3472" y="3908"/>
                    <a:pt x="3705" y="4024"/>
                    <a:pt x="3943" y="4024"/>
                  </a:cubicBezTo>
                  <a:cubicBezTo>
                    <a:pt x="4148" y="4024"/>
                    <a:pt x="4357" y="3938"/>
                    <a:pt x="4423" y="3618"/>
                  </a:cubicBezTo>
                  <a:cubicBezTo>
                    <a:pt x="4507" y="3222"/>
                    <a:pt x="4239" y="3137"/>
                    <a:pt x="3995" y="3137"/>
                  </a:cubicBezTo>
                  <a:cubicBezTo>
                    <a:pt x="3812" y="3137"/>
                    <a:pt x="3641" y="3184"/>
                    <a:pt x="3641" y="3184"/>
                  </a:cubicBezTo>
                  <a:cubicBezTo>
                    <a:pt x="3641" y="3184"/>
                    <a:pt x="3440" y="1853"/>
                    <a:pt x="3239" y="1563"/>
                  </a:cubicBezTo>
                  <a:lnTo>
                    <a:pt x="3239" y="1563"/>
                  </a:lnTo>
                  <a:cubicBezTo>
                    <a:pt x="3282" y="1590"/>
                    <a:pt x="3315" y="1602"/>
                    <a:pt x="3340" y="1602"/>
                  </a:cubicBezTo>
                  <a:cubicBezTo>
                    <a:pt x="3501" y="1602"/>
                    <a:pt x="3283" y="1068"/>
                    <a:pt x="2779" y="464"/>
                  </a:cubicBezTo>
                  <a:cubicBezTo>
                    <a:pt x="2493" y="123"/>
                    <a:pt x="2097" y="0"/>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6"/>
            <p:cNvSpPr/>
            <p:nvPr/>
          </p:nvSpPr>
          <p:spPr>
            <a:xfrm rot="-712552">
              <a:off x="6442223" y="2989660"/>
              <a:ext cx="211673" cy="130631"/>
            </a:xfrm>
            <a:custGeom>
              <a:avLst/>
              <a:gdLst/>
              <a:ahLst/>
              <a:cxnLst/>
              <a:rect l="l" t="t" r="r" b="b"/>
              <a:pathLst>
                <a:path w="1716" h="1059" extrusionOk="0">
                  <a:moveTo>
                    <a:pt x="572" y="0"/>
                  </a:moveTo>
                  <a:cubicBezTo>
                    <a:pt x="510" y="322"/>
                    <a:pt x="617" y="585"/>
                    <a:pt x="255" y="755"/>
                  </a:cubicBezTo>
                  <a:cubicBezTo>
                    <a:pt x="126" y="684"/>
                    <a:pt x="23" y="523"/>
                    <a:pt x="1" y="366"/>
                  </a:cubicBezTo>
                  <a:lnTo>
                    <a:pt x="1" y="366"/>
                  </a:lnTo>
                  <a:cubicBezTo>
                    <a:pt x="9" y="612"/>
                    <a:pt x="121" y="773"/>
                    <a:pt x="237" y="831"/>
                  </a:cubicBezTo>
                  <a:cubicBezTo>
                    <a:pt x="371" y="800"/>
                    <a:pt x="492" y="666"/>
                    <a:pt x="559" y="474"/>
                  </a:cubicBezTo>
                  <a:cubicBezTo>
                    <a:pt x="639" y="836"/>
                    <a:pt x="813" y="1045"/>
                    <a:pt x="930" y="1059"/>
                  </a:cubicBezTo>
                  <a:cubicBezTo>
                    <a:pt x="1095" y="1014"/>
                    <a:pt x="1265" y="782"/>
                    <a:pt x="1202" y="335"/>
                  </a:cubicBezTo>
                  <a:lnTo>
                    <a:pt x="1202" y="335"/>
                  </a:lnTo>
                  <a:cubicBezTo>
                    <a:pt x="1238" y="411"/>
                    <a:pt x="1394" y="594"/>
                    <a:pt x="1577" y="612"/>
                  </a:cubicBezTo>
                  <a:cubicBezTo>
                    <a:pt x="1716" y="478"/>
                    <a:pt x="1667" y="237"/>
                    <a:pt x="1564" y="49"/>
                  </a:cubicBezTo>
                  <a:lnTo>
                    <a:pt x="1564" y="49"/>
                  </a:lnTo>
                  <a:cubicBezTo>
                    <a:pt x="1609" y="241"/>
                    <a:pt x="1631" y="375"/>
                    <a:pt x="1537" y="527"/>
                  </a:cubicBezTo>
                  <a:cubicBezTo>
                    <a:pt x="1291" y="456"/>
                    <a:pt x="1238" y="277"/>
                    <a:pt x="1126" y="63"/>
                  </a:cubicBezTo>
                  <a:lnTo>
                    <a:pt x="1126" y="63"/>
                  </a:lnTo>
                  <a:cubicBezTo>
                    <a:pt x="1135" y="362"/>
                    <a:pt x="1224" y="782"/>
                    <a:pt x="930" y="978"/>
                  </a:cubicBezTo>
                  <a:cubicBezTo>
                    <a:pt x="617" y="782"/>
                    <a:pt x="621" y="224"/>
                    <a:pt x="572"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6"/>
            <p:cNvSpPr/>
            <p:nvPr/>
          </p:nvSpPr>
          <p:spPr>
            <a:xfrm rot="-712552">
              <a:off x="6376488" y="3009694"/>
              <a:ext cx="442096" cy="389671"/>
            </a:xfrm>
            <a:custGeom>
              <a:avLst/>
              <a:gdLst/>
              <a:ahLst/>
              <a:cxnLst/>
              <a:rect l="l" t="t" r="r" b="b"/>
              <a:pathLst>
                <a:path w="3584" h="3159" extrusionOk="0">
                  <a:moveTo>
                    <a:pt x="180" y="0"/>
                  </a:moveTo>
                  <a:cubicBezTo>
                    <a:pt x="41" y="411"/>
                    <a:pt x="1" y="773"/>
                    <a:pt x="68" y="822"/>
                  </a:cubicBezTo>
                  <a:cubicBezTo>
                    <a:pt x="78" y="830"/>
                    <a:pt x="89" y="834"/>
                    <a:pt x="98" y="834"/>
                  </a:cubicBezTo>
                  <a:cubicBezTo>
                    <a:pt x="199" y="834"/>
                    <a:pt x="269" y="461"/>
                    <a:pt x="269" y="460"/>
                  </a:cubicBezTo>
                  <a:lnTo>
                    <a:pt x="269" y="460"/>
                  </a:lnTo>
                  <a:cubicBezTo>
                    <a:pt x="269" y="461"/>
                    <a:pt x="180" y="1139"/>
                    <a:pt x="296" y="1340"/>
                  </a:cubicBezTo>
                  <a:cubicBezTo>
                    <a:pt x="313" y="1370"/>
                    <a:pt x="329" y="1383"/>
                    <a:pt x="344" y="1383"/>
                  </a:cubicBezTo>
                  <a:cubicBezTo>
                    <a:pt x="428" y="1383"/>
                    <a:pt x="470" y="969"/>
                    <a:pt x="470" y="969"/>
                  </a:cubicBezTo>
                  <a:cubicBezTo>
                    <a:pt x="470" y="969"/>
                    <a:pt x="474" y="1912"/>
                    <a:pt x="698" y="1979"/>
                  </a:cubicBezTo>
                  <a:cubicBezTo>
                    <a:pt x="943" y="2050"/>
                    <a:pt x="1390" y="3015"/>
                    <a:pt x="2230" y="3131"/>
                  </a:cubicBezTo>
                  <a:lnTo>
                    <a:pt x="2230" y="3158"/>
                  </a:lnTo>
                  <a:cubicBezTo>
                    <a:pt x="2230" y="2175"/>
                    <a:pt x="3583" y="1921"/>
                    <a:pt x="3583" y="1921"/>
                  </a:cubicBezTo>
                  <a:cubicBezTo>
                    <a:pt x="3583" y="1921"/>
                    <a:pt x="3500" y="1904"/>
                    <a:pt x="3371" y="1904"/>
                  </a:cubicBezTo>
                  <a:cubicBezTo>
                    <a:pt x="3065" y="1904"/>
                    <a:pt x="2502" y="1997"/>
                    <a:pt x="2172" y="2622"/>
                  </a:cubicBezTo>
                  <a:cubicBezTo>
                    <a:pt x="1171" y="2332"/>
                    <a:pt x="403" y="563"/>
                    <a:pt x="180"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6"/>
            <p:cNvSpPr/>
            <p:nvPr/>
          </p:nvSpPr>
          <p:spPr>
            <a:xfrm rot="-712552">
              <a:off x="6701736" y="3342374"/>
              <a:ext cx="100903" cy="116198"/>
            </a:xfrm>
            <a:custGeom>
              <a:avLst/>
              <a:gdLst/>
              <a:ahLst/>
              <a:cxnLst/>
              <a:rect l="l" t="t" r="r" b="b"/>
              <a:pathLst>
                <a:path w="818" h="942" extrusionOk="0">
                  <a:moveTo>
                    <a:pt x="675" y="0"/>
                  </a:moveTo>
                  <a:lnTo>
                    <a:pt x="675" y="0"/>
                  </a:lnTo>
                  <a:cubicBezTo>
                    <a:pt x="707" y="554"/>
                    <a:pt x="542" y="756"/>
                    <a:pt x="357" y="756"/>
                  </a:cubicBezTo>
                  <a:cubicBezTo>
                    <a:pt x="229" y="756"/>
                    <a:pt x="90" y="659"/>
                    <a:pt x="0" y="514"/>
                  </a:cubicBezTo>
                  <a:lnTo>
                    <a:pt x="0" y="514"/>
                  </a:lnTo>
                  <a:cubicBezTo>
                    <a:pt x="52" y="712"/>
                    <a:pt x="149" y="941"/>
                    <a:pt x="338" y="941"/>
                  </a:cubicBezTo>
                  <a:cubicBezTo>
                    <a:pt x="363" y="941"/>
                    <a:pt x="388" y="938"/>
                    <a:pt x="416" y="930"/>
                  </a:cubicBezTo>
                  <a:cubicBezTo>
                    <a:pt x="818" y="809"/>
                    <a:pt x="675" y="1"/>
                    <a:pt x="675"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6"/>
            <p:cNvSpPr/>
            <p:nvPr/>
          </p:nvSpPr>
          <p:spPr>
            <a:xfrm rot="-712552">
              <a:off x="6773763" y="3288878"/>
              <a:ext cx="121379" cy="102876"/>
            </a:xfrm>
            <a:custGeom>
              <a:avLst/>
              <a:gdLst/>
              <a:ahLst/>
              <a:cxnLst/>
              <a:rect l="l" t="t" r="r" b="b"/>
              <a:pathLst>
                <a:path w="984" h="834" extrusionOk="0">
                  <a:moveTo>
                    <a:pt x="461" y="1"/>
                  </a:moveTo>
                  <a:cubicBezTo>
                    <a:pt x="662" y="347"/>
                    <a:pt x="590" y="606"/>
                    <a:pt x="409" y="606"/>
                  </a:cubicBezTo>
                  <a:cubicBezTo>
                    <a:pt x="300" y="606"/>
                    <a:pt x="153" y="513"/>
                    <a:pt x="0" y="291"/>
                  </a:cubicBezTo>
                  <a:lnTo>
                    <a:pt x="0" y="291"/>
                  </a:lnTo>
                  <a:cubicBezTo>
                    <a:pt x="0" y="291"/>
                    <a:pt x="95" y="834"/>
                    <a:pt x="433" y="834"/>
                  </a:cubicBezTo>
                  <a:cubicBezTo>
                    <a:pt x="469" y="834"/>
                    <a:pt x="508" y="827"/>
                    <a:pt x="550" y="814"/>
                  </a:cubicBezTo>
                  <a:cubicBezTo>
                    <a:pt x="983" y="666"/>
                    <a:pt x="461" y="1"/>
                    <a:pt x="461" y="1"/>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6"/>
            <p:cNvSpPr/>
            <p:nvPr/>
          </p:nvSpPr>
          <p:spPr>
            <a:xfrm rot="-712552">
              <a:off x="6811814" y="3191688"/>
              <a:ext cx="129027" cy="100903"/>
            </a:xfrm>
            <a:custGeom>
              <a:avLst/>
              <a:gdLst/>
              <a:ahLst/>
              <a:cxnLst/>
              <a:rect l="l" t="t" r="r" b="b"/>
              <a:pathLst>
                <a:path w="1046" h="818" extrusionOk="0">
                  <a:moveTo>
                    <a:pt x="822" y="0"/>
                  </a:moveTo>
                  <a:cubicBezTo>
                    <a:pt x="1046" y="314"/>
                    <a:pt x="668" y="713"/>
                    <a:pt x="153" y="713"/>
                  </a:cubicBezTo>
                  <a:cubicBezTo>
                    <a:pt x="103" y="713"/>
                    <a:pt x="52" y="709"/>
                    <a:pt x="0" y="702"/>
                  </a:cubicBezTo>
                  <a:lnTo>
                    <a:pt x="0" y="702"/>
                  </a:lnTo>
                  <a:cubicBezTo>
                    <a:pt x="0" y="702"/>
                    <a:pt x="233" y="818"/>
                    <a:pt x="472" y="818"/>
                  </a:cubicBezTo>
                  <a:cubicBezTo>
                    <a:pt x="678" y="818"/>
                    <a:pt x="888" y="732"/>
                    <a:pt x="956" y="411"/>
                  </a:cubicBezTo>
                  <a:cubicBezTo>
                    <a:pt x="1001" y="188"/>
                    <a:pt x="934" y="67"/>
                    <a:pt x="822"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6"/>
            <p:cNvSpPr/>
            <p:nvPr/>
          </p:nvSpPr>
          <p:spPr>
            <a:xfrm rot="-712552">
              <a:off x="8126648" y="1930415"/>
              <a:ext cx="225489" cy="285438"/>
            </a:xfrm>
            <a:custGeom>
              <a:avLst/>
              <a:gdLst/>
              <a:ahLst/>
              <a:cxnLst/>
              <a:rect l="l" t="t" r="r" b="b"/>
              <a:pathLst>
                <a:path w="1828" h="2314" extrusionOk="0">
                  <a:moveTo>
                    <a:pt x="1012" y="0"/>
                  </a:moveTo>
                  <a:cubicBezTo>
                    <a:pt x="592" y="0"/>
                    <a:pt x="200" y="320"/>
                    <a:pt x="286" y="597"/>
                  </a:cubicBezTo>
                  <a:cubicBezTo>
                    <a:pt x="340" y="774"/>
                    <a:pt x="485" y="822"/>
                    <a:pt x="626" y="822"/>
                  </a:cubicBezTo>
                  <a:cubicBezTo>
                    <a:pt x="681" y="822"/>
                    <a:pt x="734" y="815"/>
                    <a:pt x="782" y="805"/>
                  </a:cubicBezTo>
                  <a:lnTo>
                    <a:pt x="782" y="805"/>
                  </a:lnTo>
                  <a:cubicBezTo>
                    <a:pt x="491" y="905"/>
                    <a:pt x="246" y="1075"/>
                    <a:pt x="246" y="1244"/>
                  </a:cubicBezTo>
                  <a:cubicBezTo>
                    <a:pt x="246" y="1404"/>
                    <a:pt x="474" y="1508"/>
                    <a:pt x="764" y="1508"/>
                  </a:cubicBezTo>
                  <a:cubicBezTo>
                    <a:pt x="784" y="1508"/>
                    <a:pt x="805" y="1508"/>
                    <a:pt x="826" y="1506"/>
                  </a:cubicBezTo>
                  <a:lnTo>
                    <a:pt x="826" y="1506"/>
                  </a:lnTo>
                  <a:cubicBezTo>
                    <a:pt x="527" y="1573"/>
                    <a:pt x="0" y="1888"/>
                    <a:pt x="389" y="2227"/>
                  </a:cubicBezTo>
                  <a:cubicBezTo>
                    <a:pt x="461" y="2288"/>
                    <a:pt x="554" y="2313"/>
                    <a:pt x="657" y="2313"/>
                  </a:cubicBezTo>
                  <a:cubicBezTo>
                    <a:pt x="1032" y="2313"/>
                    <a:pt x="1537" y="1979"/>
                    <a:pt x="1653" y="1789"/>
                  </a:cubicBezTo>
                  <a:cubicBezTo>
                    <a:pt x="1827" y="1325"/>
                    <a:pt x="1796" y="539"/>
                    <a:pt x="1506" y="181"/>
                  </a:cubicBezTo>
                  <a:cubicBezTo>
                    <a:pt x="1356" y="53"/>
                    <a:pt x="1182"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6"/>
            <p:cNvSpPr/>
            <p:nvPr/>
          </p:nvSpPr>
          <p:spPr>
            <a:xfrm rot="-712552">
              <a:off x="8147033" y="2116221"/>
              <a:ext cx="200078" cy="99546"/>
            </a:xfrm>
            <a:custGeom>
              <a:avLst/>
              <a:gdLst/>
              <a:ahLst/>
              <a:cxnLst/>
              <a:rect l="l" t="t" r="r" b="b"/>
              <a:pathLst>
                <a:path w="1622" h="807" extrusionOk="0">
                  <a:moveTo>
                    <a:pt x="791" y="1"/>
                  </a:moveTo>
                  <a:lnTo>
                    <a:pt x="791" y="1"/>
                  </a:lnTo>
                  <a:cubicBezTo>
                    <a:pt x="487" y="81"/>
                    <a:pt x="0" y="389"/>
                    <a:pt x="380" y="715"/>
                  </a:cubicBezTo>
                  <a:cubicBezTo>
                    <a:pt x="454" y="780"/>
                    <a:pt x="550" y="806"/>
                    <a:pt x="656" y="806"/>
                  </a:cubicBezTo>
                  <a:cubicBezTo>
                    <a:pt x="1011" y="806"/>
                    <a:pt x="1477" y="503"/>
                    <a:pt x="1622" y="313"/>
                  </a:cubicBezTo>
                  <a:lnTo>
                    <a:pt x="1622" y="313"/>
                  </a:lnTo>
                  <a:cubicBezTo>
                    <a:pt x="1379" y="502"/>
                    <a:pt x="1058" y="648"/>
                    <a:pt x="847" y="648"/>
                  </a:cubicBezTo>
                  <a:cubicBezTo>
                    <a:pt x="618" y="648"/>
                    <a:pt x="519" y="477"/>
                    <a:pt x="791"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6"/>
            <p:cNvSpPr/>
            <p:nvPr/>
          </p:nvSpPr>
          <p:spPr>
            <a:xfrm rot="-712552">
              <a:off x="8151966" y="1983554"/>
              <a:ext cx="80056" cy="141362"/>
            </a:xfrm>
            <a:custGeom>
              <a:avLst/>
              <a:gdLst/>
              <a:ahLst/>
              <a:cxnLst/>
              <a:rect l="l" t="t" r="r" b="b"/>
              <a:pathLst>
                <a:path w="649" h="1146" extrusionOk="0">
                  <a:moveTo>
                    <a:pt x="108" y="1"/>
                  </a:moveTo>
                  <a:cubicBezTo>
                    <a:pt x="46" y="68"/>
                    <a:pt x="10" y="144"/>
                    <a:pt x="41" y="233"/>
                  </a:cubicBezTo>
                  <a:cubicBezTo>
                    <a:pt x="94" y="412"/>
                    <a:pt x="235" y="461"/>
                    <a:pt x="375" y="461"/>
                  </a:cubicBezTo>
                  <a:cubicBezTo>
                    <a:pt x="438" y="461"/>
                    <a:pt x="501" y="451"/>
                    <a:pt x="555" y="438"/>
                  </a:cubicBezTo>
                  <a:lnTo>
                    <a:pt x="555" y="438"/>
                  </a:lnTo>
                  <a:cubicBezTo>
                    <a:pt x="256" y="541"/>
                    <a:pt x="1" y="715"/>
                    <a:pt x="1" y="881"/>
                  </a:cubicBezTo>
                  <a:cubicBezTo>
                    <a:pt x="1" y="1037"/>
                    <a:pt x="209" y="1145"/>
                    <a:pt x="488" y="1145"/>
                  </a:cubicBezTo>
                  <a:cubicBezTo>
                    <a:pt x="504" y="1145"/>
                    <a:pt x="520" y="1145"/>
                    <a:pt x="537" y="1144"/>
                  </a:cubicBezTo>
                  <a:cubicBezTo>
                    <a:pt x="113" y="1015"/>
                    <a:pt x="157" y="657"/>
                    <a:pt x="649" y="403"/>
                  </a:cubicBezTo>
                  <a:cubicBezTo>
                    <a:pt x="247" y="376"/>
                    <a:pt x="122" y="139"/>
                    <a:pt x="10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6"/>
            <p:cNvSpPr/>
            <p:nvPr/>
          </p:nvSpPr>
          <p:spPr>
            <a:xfrm rot="-712552">
              <a:off x="7120120" y="3021290"/>
              <a:ext cx="1112519" cy="503526"/>
            </a:xfrm>
            <a:custGeom>
              <a:avLst/>
              <a:gdLst/>
              <a:ahLst/>
              <a:cxnLst/>
              <a:rect l="l" t="t" r="r" b="b"/>
              <a:pathLst>
                <a:path w="9019" h="4082" extrusionOk="0">
                  <a:moveTo>
                    <a:pt x="6305" y="1"/>
                  </a:moveTo>
                  <a:cubicBezTo>
                    <a:pt x="5616" y="1"/>
                    <a:pt x="4870" y="183"/>
                    <a:pt x="4454" y="566"/>
                  </a:cubicBezTo>
                  <a:cubicBezTo>
                    <a:pt x="4454" y="709"/>
                    <a:pt x="4798" y="611"/>
                    <a:pt x="4901" y="709"/>
                  </a:cubicBezTo>
                  <a:cubicBezTo>
                    <a:pt x="4132" y="812"/>
                    <a:pt x="3587" y="1044"/>
                    <a:pt x="3543" y="1102"/>
                  </a:cubicBezTo>
                  <a:cubicBezTo>
                    <a:pt x="3480" y="1178"/>
                    <a:pt x="4007" y="1196"/>
                    <a:pt x="3887" y="1231"/>
                  </a:cubicBezTo>
                  <a:cubicBezTo>
                    <a:pt x="2230" y="1722"/>
                    <a:pt x="2091" y="2403"/>
                    <a:pt x="1812" y="2403"/>
                  </a:cubicBezTo>
                  <a:cubicBezTo>
                    <a:pt x="1807" y="2403"/>
                    <a:pt x="1802" y="2402"/>
                    <a:pt x="1796" y="2402"/>
                  </a:cubicBezTo>
                  <a:cubicBezTo>
                    <a:pt x="1747" y="2110"/>
                    <a:pt x="1387" y="1858"/>
                    <a:pt x="1207" y="1858"/>
                  </a:cubicBezTo>
                  <a:cubicBezTo>
                    <a:pt x="1175" y="1858"/>
                    <a:pt x="1148" y="1866"/>
                    <a:pt x="1131" y="1884"/>
                  </a:cubicBezTo>
                  <a:cubicBezTo>
                    <a:pt x="1019" y="2000"/>
                    <a:pt x="1072" y="2402"/>
                    <a:pt x="1072" y="2402"/>
                  </a:cubicBezTo>
                  <a:cubicBezTo>
                    <a:pt x="1072" y="2402"/>
                    <a:pt x="831" y="2227"/>
                    <a:pt x="594" y="2227"/>
                  </a:cubicBezTo>
                  <a:cubicBezTo>
                    <a:pt x="483" y="2227"/>
                    <a:pt x="374" y="2265"/>
                    <a:pt x="291" y="2375"/>
                  </a:cubicBezTo>
                  <a:cubicBezTo>
                    <a:pt x="32" y="2719"/>
                    <a:pt x="782" y="3157"/>
                    <a:pt x="782" y="3157"/>
                  </a:cubicBezTo>
                  <a:cubicBezTo>
                    <a:pt x="782" y="3157"/>
                    <a:pt x="643" y="3093"/>
                    <a:pt x="489" y="3093"/>
                  </a:cubicBezTo>
                  <a:cubicBezTo>
                    <a:pt x="388" y="3093"/>
                    <a:pt x="281" y="3120"/>
                    <a:pt x="201" y="3210"/>
                  </a:cubicBezTo>
                  <a:cubicBezTo>
                    <a:pt x="0" y="3443"/>
                    <a:pt x="376" y="4023"/>
                    <a:pt x="894" y="4077"/>
                  </a:cubicBezTo>
                  <a:cubicBezTo>
                    <a:pt x="921" y="4080"/>
                    <a:pt x="949" y="4081"/>
                    <a:pt x="978" y="4081"/>
                  </a:cubicBezTo>
                  <a:cubicBezTo>
                    <a:pt x="1323" y="4081"/>
                    <a:pt x="1760" y="3876"/>
                    <a:pt x="1760" y="3876"/>
                  </a:cubicBezTo>
                  <a:cubicBezTo>
                    <a:pt x="1760" y="3876"/>
                    <a:pt x="2550" y="4014"/>
                    <a:pt x="3295" y="4014"/>
                  </a:cubicBezTo>
                  <a:cubicBezTo>
                    <a:pt x="3527" y="4014"/>
                    <a:pt x="3755" y="4000"/>
                    <a:pt x="3954" y="3965"/>
                  </a:cubicBezTo>
                  <a:cubicBezTo>
                    <a:pt x="4758" y="3827"/>
                    <a:pt x="5865" y="3331"/>
                    <a:pt x="5865" y="3331"/>
                  </a:cubicBezTo>
                  <a:lnTo>
                    <a:pt x="5865" y="3331"/>
                  </a:lnTo>
                  <a:cubicBezTo>
                    <a:pt x="5865" y="3331"/>
                    <a:pt x="5865" y="3358"/>
                    <a:pt x="5638" y="3702"/>
                  </a:cubicBezTo>
                  <a:cubicBezTo>
                    <a:pt x="6044" y="3644"/>
                    <a:pt x="6736" y="2920"/>
                    <a:pt x="6736" y="2920"/>
                  </a:cubicBezTo>
                  <a:lnTo>
                    <a:pt x="6736" y="2920"/>
                  </a:lnTo>
                  <a:cubicBezTo>
                    <a:pt x="6736" y="2920"/>
                    <a:pt x="6696" y="3206"/>
                    <a:pt x="6643" y="3380"/>
                  </a:cubicBezTo>
                  <a:cubicBezTo>
                    <a:pt x="6933" y="3322"/>
                    <a:pt x="9019" y="963"/>
                    <a:pt x="7429" y="209"/>
                  </a:cubicBezTo>
                  <a:cubicBezTo>
                    <a:pt x="7139" y="71"/>
                    <a:pt x="6733" y="1"/>
                    <a:pt x="6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6"/>
            <p:cNvSpPr/>
            <p:nvPr/>
          </p:nvSpPr>
          <p:spPr>
            <a:xfrm rot="-712552">
              <a:off x="7350600" y="3179916"/>
              <a:ext cx="771572" cy="325405"/>
            </a:xfrm>
            <a:custGeom>
              <a:avLst/>
              <a:gdLst/>
              <a:ahLst/>
              <a:cxnLst/>
              <a:rect l="l" t="t" r="r" b="b"/>
              <a:pathLst>
                <a:path w="6255" h="2638" extrusionOk="0">
                  <a:moveTo>
                    <a:pt x="6254" y="0"/>
                  </a:moveTo>
                  <a:cubicBezTo>
                    <a:pt x="5959" y="340"/>
                    <a:pt x="4918" y="1296"/>
                    <a:pt x="3418" y="1818"/>
                  </a:cubicBezTo>
                  <a:cubicBezTo>
                    <a:pt x="2942" y="1987"/>
                    <a:pt x="2454" y="2112"/>
                    <a:pt x="1955" y="2112"/>
                  </a:cubicBezTo>
                  <a:cubicBezTo>
                    <a:pt x="1741" y="2112"/>
                    <a:pt x="1526" y="2090"/>
                    <a:pt x="1309" y="2037"/>
                  </a:cubicBezTo>
                  <a:cubicBezTo>
                    <a:pt x="1028" y="1970"/>
                    <a:pt x="760" y="1841"/>
                    <a:pt x="550" y="1649"/>
                  </a:cubicBezTo>
                  <a:cubicBezTo>
                    <a:pt x="398" y="1515"/>
                    <a:pt x="260" y="1135"/>
                    <a:pt x="81" y="1095"/>
                  </a:cubicBezTo>
                  <a:lnTo>
                    <a:pt x="81" y="1095"/>
                  </a:lnTo>
                  <a:cubicBezTo>
                    <a:pt x="85" y="1188"/>
                    <a:pt x="208" y="2498"/>
                    <a:pt x="7" y="2498"/>
                  </a:cubicBezTo>
                  <a:cubicBezTo>
                    <a:pt x="5" y="2498"/>
                    <a:pt x="3" y="2498"/>
                    <a:pt x="0" y="2497"/>
                  </a:cubicBezTo>
                  <a:lnTo>
                    <a:pt x="0" y="2497"/>
                  </a:lnTo>
                  <a:cubicBezTo>
                    <a:pt x="216" y="2531"/>
                    <a:pt x="933" y="2638"/>
                    <a:pt x="1587" y="2638"/>
                  </a:cubicBezTo>
                  <a:cubicBezTo>
                    <a:pt x="1814" y="2638"/>
                    <a:pt x="2033" y="2625"/>
                    <a:pt x="2220" y="2591"/>
                  </a:cubicBezTo>
                  <a:cubicBezTo>
                    <a:pt x="3016" y="2453"/>
                    <a:pt x="4128" y="1957"/>
                    <a:pt x="4128" y="1957"/>
                  </a:cubicBezTo>
                  <a:lnTo>
                    <a:pt x="4128" y="1957"/>
                  </a:lnTo>
                  <a:cubicBezTo>
                    <a:pt x="4128" y="1957"/>
                    <a:pt x="4128" y="1984"/>
                    <a:pt x="3900" y="2328"/>
                  </a:cubicBezTo>
                  <a:cubicBezTo>
                    <a:pt x="4302" y="2274"/>
                    <a:pt x="4999" y="1546"/>
                    <a:pt x="4999" y="1546"/>
                  </a:cubicBezTo>
                  <a:lnTo>
                    <a:pt x="4999" y="1546"/>
                  </a:lnTo>
                  <a:cubicBezTo>
                    <a:pt x="4999" y="1546"/>
                    <a:pt x="4963" y="1827"/>
                    <a:pt x="4905" y="2006"/>
                  </a:cubicBezTo>
                  <a:cubicBezTo>
                    <a:pt x="5093" y="1966"/>
                    <a:pt x="6120" y="921"/>
                    <a:pt x="625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6"/>
            <p:cNvSpPr/>
            <p:nvPr/>
          </p:nvSpPr>
          <p:spPr>
            <a:xfrm rot="-712552">
              <a:off x="7153565" y="3348894"/>
              <a:ext cx="189223" cy="268416"/>
            </a:xfrm>
            <a:custGeom>
              <a:avLst/>
              <a:gdLst/>
              <a:ahLst/>
              <a:cxnLst/>
              <a:rect l="l" t="t" r="r" b="b"/>
              <a:pathLst>
                <a:path w="1534" h="2176" extrusionOk="0">
                  <a:moveTo>
                    <a:pt x="1113" y="1"/>
                  </a:moveTo>
                  <a:cubicBezTo>
                    <a:pt x="1024" y="139"/>
                    <a:pt x="1073" y="497"/>
                    <a:pt x="1073" y="497"/>
                  </a:cubicBezTo>
                  <a:cubicBezTo>
                    <a:pt x="1073" y="497"/>
                    <a:pt x="831" y="322"/>
                    <a:pt x="594" y="322"/>
                  </a:cubicBezTo>
                  <a:cubicBezTo>
                    <a:pt x="484" y="322"/>
                    <a:pt x="375" y="360"/>
                    <a:pt x="291" y="470"/>
                  </a:cubicBezTo>
                  <a:cubicBezTo>
                    <a:pt x="28" y="814"/>
                    <a:pt x="783" y="1252"/>
                    <a:pt x="783" y="1252"/>
                  </a:cubicBezTo>
                  <a:cubicBezTo>
                    <a:pt x="783" y="1252"/>
                    <a:pt x="645" y="1188"/>
                    <a:pt x="492" y="1188"/>
                  </a:cubicBezTo>
                  <a:cubicBezTo>
                    <a:pt x="391" y="1188"/>
                    <a:pt x="283" y="1215"/>
                    <a:pt x="202" y="1305"/>
                  </a:cubicBezTo>
                  <a:cubicBezTo>
                    <a:pt x="1" y="1538"/>
                    <a:pt x="376" y="2118"/>
                    <a:pt x="894" y="2172"/>
                  </a:cubicBezTo>
                  <a:cubicBezTo>
                    <a:pt x="921" y="2175"/>
                    <a:pt x="948" y="2176"/>
                    <a:pt x="976" y="2176"/>
                  </a:cubicBezTo>
                  <a:cubicBezTo>
                    <a:pt x="1131" y="2176"/>
                    <a:pt x="1305" y="2136"/>
                    <a:pt x="1453" y="2087"/>
                  </a:cubicBezTo>
                  <a:cubicBezTo>
                    <a:pt x="1479" y="2078"/>
                    <a:pt x="1502" y="2060"/>
                    <a:pt x="1533" y="2042"/>
                  </a:cubicBezTo>
                  <a:lnTo>
                    <a:pt x="1533" y="2042"/>
                  </a:lnTo>
                  <a:cubicBezTo>
                    <a:pt x="1521" y="2043"/>
                    <a:pt x="1508" y="2043"/>
                    <a:pt x="1496" y="2043"/>
                  </a:cubicBezTo>
                  <a:cubicBezTo>
                    <a:pt x="809" y="2043"/>
                    <a:pt x="430" y="1556"/>
                    <a:pt x="939" y="1337"/>
                  </a:cubicBezTo>
                  <a:cubicBezTo>
                    <a:pt x="549" y="977"/>
                    <a:pt x="528" y="470"/>
                    <a:pt x="854" y="470"/>
                  </a:cubicBezTo>
                  <a:cubicBezTo>
                    <a:pt x="962" y="470"/>
                    <a:pt x="1106" y="525"/>
                    <a:pt x="1287" y="658"/>
                  </a:cubicBezTo>
                  <a:cubicBezTo>
                    <a:pt x="1100" y="457"/>
                    <a:pt x="1091" y="189"/>
                    <a:pt x="1113"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6"/>
            <p:cNvSpPr/>
            <p:nvPr/>
          </p:nvSpPr>
          <p:spPr>
            <a:xfrm rot="-712552">
              <a:off x="7761184" y="3062938"/>
              <a:ext cx="160482" cy="201312"/>
            </a:xfrm>
            <a:custGeom>
              <a:avLst/>
              <a:gdLst/>
              <a:ahLst/>
              <a:cxnLst/>
              <a:rect l="l" t="t" r="r" b="b"/>
              <a:pathLst>
                <a:path w="1301" h="1632" extrusionOk="0">
                  <a:moveTo>
                    <a:pt x="278" y="1"/>
                  </a:moveTo>
                  <a:lnTo>
                    <a:pt x="278" y="1"/>
                  </a:lnTo>
                  <a:cubicBezTo>
                    <a:pt x="63" y="251"/>
                    <a:pt x="1" y="465"/>
                    <a:pt x="41" y="599"/>
                  </a:cubicBezTo>
                  <a:cubicBezTo>
                    <a:pt x="71" y="615"/>
                    <a:pt x="128" y="626"/>
                    <a:pt x="204" y="626"/>
                  </a:cubicBezTo>
                  <a:cubicBezTo>
                    <a:pt x="309" y="626"/>
                    <a:pt x="449" y="604"/>
                    <a:pt x="604" y="537"/>
                  </a:cubicBezTo>
                  <a:lnTo>
                    <a:pt x="604" y="537"/>
                  </a:lnTo>
                  <a:cubicBezTo>
                    <a:pt x="376" y="787"/>
                    <a:pt x="300" y="943"/>
                    <a:pt x="304" y="1095"/>
                  </a:cubicBezTo>
                  <a:cubicBezTo>
                    <a:pt x="384" y="1155"/>
                    <a:pt x="503" y="1212"/>
                    <a:pt x="672" y="1212"/>
                  </a:cubicBezTo>
                  <a:cubicBezTo>
                    <a:pt x="766" y="1212"/>
                    <a:pt x="877" y="1194"/>
                    <a:pt x="1006" y="1149"/>
                  </a:cubicBezTo>
                  <a:lnTo>
                    <a:pt x="1006" y="1149"/>
                  </a:lnTo>
                  <a:cubicBezTo>
                    <a:pt x="952" y="1229"/>
                    <a:pt x="715" y="1479"/>
                    <a:pt x="738" y="1587"/>
                  </a:cubicBezTo>
                  <a:cubicBezTo>
                    <a:pt x="799" y="1612"/>
                    <a:pt x="899" y="1632"/>
                    <a:pt x="1016" y="1632"/>
                  </a:cubicBezTo>
                  <a:cubicBezTo>
                    <a:pt x="1105" y="1632"/>
                    <a:pt x="1204" y="1620"/>
                    <a:pt x="1301" y="1591"/>
                  </a:cubicBezTo>
                  <a:lnTo>
                    <a:pt x="1301" y="1591"/>
                  </a:lnTo>
                  <a:cubicBezTo>
                    <a:pt x="1286" y="1592"/>
                    <a:pt x="1268" y="1592"/>
                    <a:pt x="1250" y="1592"/>
                  </a:cubicBezTo>
                  <a:cubicBezTo>
                    <a:pt x="1106" y="1592"/>
                    <a:pt x="867" y="1576"/>
                    <a:pt x="827" y="1524"/>
                  </a:cubicBezTo>
                  <a:cubicBezTo>
                    <a:pt x="858" y="1381"/>
                    <a:pt x="1077" y="1122"/>
                    <a:pt x="1158" y="1051"/>
                  </a:cubicBezTo>
                  <a:lnTo>
                    <a:pt x="1158" y="1051"/>
                  </a:lnTo>
                  <a:cubicBezTo>
                    <a:pt x="1022" y="1089"/>
                    <a:pt x="824" y="1161"/>
                    <a:pt x="645" y="1161"/>
                  </a:cubicBezTo>
                  <a:cubicBezTo>
                    <a:pt x="535" y="1161"/>
                    <a:pt x="433" y="1133"/>
                    <a:pt x="358" y="1055"/>
                  </a:cubicBezTo>
                  <a:cubicBezTo>
                    <a:pt x="367" y="845"/>
                    <a:pt x="631" y="559"/>
                    <a:pt x="782" y="412"/>
                  </a:cubicBezTo>
                  <a:lnTo>
                    <a:pt x="782" y="412"/>
                  </a:lnTo>
                  <a:cubicBezTo>
                    <a:pt x="590" y="478"/>
                    <a:pt x="476" y="587"/>
                    <a:pt x="301" y="587"/>
                  </a:cubicBezTo>
                  <a:cubicBezTo>
                    <a:pt x="240" y="587"/>
                    <a:pt x="172" y="574"/>
                    <a:pt x="90" y="541"/>
                  </a:cubicBezTo>
                  <a:cubicBezTo>
                    <a:pt x="23" y="398"/>
                    <a:pt x="228" y="77"/>
                    <a:pt x="27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6"/>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6"/>
            <p:cNvSpPr/>
            <p:nvPr/>
          </p:nvSpPr>
          <p:spPr>
            <a:xfrm rot="-712552">
              <a:off x="4854616" y="1601544"/>
              <a:ext cx="474538" cy="375239"/>
            </a:xfrm>
            <a:custGeom>
              <a:avLst/>
              <a:gdLst/>
              <a:ahLst/>
              <a:cxnLst/>
              <a:rect l="l" t="t" r="r" b="b"/>
              <a:pathLst>
                <a:path w="3847" h="3042" extrusionOk="0">
                  <a:moveTo>
                    <a:pt x="2975" y="0"/>
                  </a:moveTo>
                  <a:cubicBezTo>
                    <a:pt x="2488" y="290"/>
                    <a:pt x="2109" y="567"/>
                    <a:pt x="1751" y="969"/>
                  </a:cubicBezTo>
                  <a:cubicBezTo>
                    <a:pt x="1454" y="917"/>
                    <a:pt x="1199" y="897"/>
                    <a:pt x="982" y="897"/>
                  </a:cubicBezTo>
                  <a:cubicBezTo>
                    <a:pt x="547" y="897"/>
                    <a:pt x="261" y="978"/>
                    <a:pt x="76" y="1050"/>
                  </a:cubicBezTo>
                  <a:lnTo>
                    <a:pt x="0" y="1152"/>
                  </a:lnTo>
                  <a:lnTo>
                    <a:pt x="121" y="1371"/>
                  </a:lnTo>
                  <a:cubicBezTo>
                    <a:pt x="189" y="1348"/>
                    <a:pt x="478" y="1241"/>
                    <a:pt x="975" y="1241"/>
                  </a:cubicBezTo>
                  <a:cubicBezTo>
                    <a:pt x="1131" y="1241"/>
                    <a:pt x="1306" y="1251"/>
                    <a:pt x="1501" y="1278"/>
                  </a:cubicBezTo>
                  <a:cubicBezTo>
                    <a:pt x="1171" y="1720"/>
                    <a:pt x="947" y="2153"/>
                    <a:pt x="804" y="2658"/>
                  </a:cubicBezTo>
                  <a:cubicBezTo>
                    <a:pt x="804" y="2662"/>
                    <a:pt x="983" y="3042"/>
                    <a:pt x="983" y="3042"/>
                  </a:cubicBezTo>
                  <a:cubicBezTo>
                    <a:pt x="983" y="3038"/>
                    <a:pt x="1278" y="2202"/>
                    <a:pt x="1921" y="1371"/>
                  </a:cubicBezTo>
                  <a:cubicBezTo>
                    <a:pt x="2377" y="1474"/>
                    <a:pt x="2368" y="1421"/>
                    <a:pt x="3337" y="1854"/>
                  </a:cubicBezTo>
                  <a:lnTo>
                    <a:pt x="3364" y="1863"/>
                  </a:lnTo>
                  <a:lnTo>
                    <a:pt x="3846" y="1773"/>
                  </a:lnTo>
                  <a:lnTo>
                    <a:pt x="3619" y="1653"/>
                  </a:lnTo>
                  <a:cubicBezTo>
                    <a:pt x="3123" y="1385"/>
                    <a:pt x="2622" y="1184"/>
                    <a:pt x="2149" y="1059"/>
                  </a:cubicBezTo>
                  <a:cubicBezTo>
                    <a:pt x="2493" y="675"/>
                    <a:pt x="2971" y="273"/>
                    <a:pt x="3404" y="13"/>
                  </a:cubicBezTo>
                  <a:lnTo>
                    <a:pt x="2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6"/>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6"/>
            <p:cNvSpPr/>
            <p:nvPr/>
          </p:nvSpPr>
          <p:spPr>
            <a:xfrm rot="-712552">
              <a:off x="4889073" y="1615039"/>
              <a:ext cx="384737" cy="278901"/>
            </a:xfrm>
            <a:custGeom>
              <a:avLst/>
              <a:gdLst/>
              <a:ahLst/>
              <a:cxnLst/>
              <a:rect l="l" t="t" r="r" b="b"/>
              <a:pathLst>
                <a:path w="3119" h="2261" extrusionOk="0">
                  <a:moveTo>
                    <a:pt x="1287" y="0"/>
                  </a:moveTo>
                  <a:lnTo>
                    <a:pt x="850" y="116"/>
                  </a:lnTo>
                  <a:lnTo>
                    <a:pt x="1198" y="934"/>
                  </a:lnTo>
                  <a:cubicBezTo>
                    <a:pt x="497" y="1224"/>
                    <a:pt x="23" y="1640"/>
                    <a:pt x="1" y="1658"/>
                  </a:cubicBezTo>
                  <a:lnTo>
                    <a:pt x="215" y="2068"/>
                  </a:lnTo>
                  <a:cubicBezTo>
                    <a:pt x="220" y="2060"/>
                    <a:pt x="716" y="1649"/>
                    <a:pt x="1377" y="1367"/>
                  </a:cubicBezTo>
                  <a:lnTo>
                    <a:pt x="1739" y="2261"/>
                  </a:lnTo>
                  <a:lnTo>
                    <a:pt x="2127" y="2055"/>
                  </a:lnTo>
                  <a:lnTo>
                    <a:pt x="1788" y="1206"/>
                  </a:lnTo>
                  <a:cubicBezTo>
                    <a:pt x="2194" y="1069"/>
                    <a:pt x="2586" y="1039"/>
                    <a:pt x="2943" y="1039"/>
                  </a:cubicBezTo>
                  <a:cubicBezTo>
                    <a:pt x="3003" y="1039"/>
                    <a:pt x="3061" y="1040"/>
                    <a:pt x="3119" y="1041"/>
                  </a:cubicBezTo>
                  <a:lnTo>
                    <a:pt x="2967" y="648"/>
                  </a:lnTo>
                  <a:cubicBezTo>
                    <a:pt x="2849" y="647"/>
                    <a:pt x="2732" y="644"/>
                    <a:pt x="2615" y="644"/>
                  </a:cubicBezTo>
                  <a:cubicBezTo>
                    <a:pt x="2294" y="644"/>
                    <a:pt x="1973" y="663"/>
                    <a:pt x="1622" y="778"/>
                  </a:cubicBezTo>
                  <a:lnTo>
                    <a:pt x="1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6"/>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6"/>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6"/>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6"/>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6"/>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6"/>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6"/>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6"/>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6"/>
            <p:cNvSpPr/>
            <p:nvPr/>
          </p:nvSpPr>
          <p:spPr>
            <a:xfrm rot="-712552">
              <a:off x="6298883" y="2232131"/>
              <a:ext cx="122489" cy="254600"/>
            </a:xfrm>
            <a:custGeom>
              <a:avLst/>
              <a:gdLst/>
              <a:ahLst/>
              <a:cxnLst/>
              <a:rect l="l" t="t" r="r" b="b"/>
              <a:pathLst>
                <a:path w="993" h="2064" extrusionOk="0">
                  <a:moveTo>
                    <a:pt x="1" y="139"/>
                  </a:moveTo>
                  <a:cubicBezTo>
                    <a:pt x="1" y="139"/>
                    <a:pt x="1" y="139"/>
                    <a:pt x="1" y="139"/>
                  </a:cubicBezTo>
                  <a:lnTo>
                    <a:pt x="1" y="139"/>
                  </a:lnTo>
                  <a:lnTo>
                    <a:pt x="1" y="139"/>
                  </a:lnTo>
                  <a:close/>
                  <a:moveTo>
                    <a:pt x="179" y="0"/>
                  </a:moveTo>
                  <a:cubicBezTo>
                    <a:pt x="102" y="82"/>
                    <a:pt x="8" y="139"/>
                    <a:pt x="1" y="139"/>
                  </a:cubicBezTo>
                  <a:cubicBezTo>
                    <a:pt x="1" y="139"/>
                    <a:pt x="1" y="139"/>
                    <a:pt x="1" y="139"/>
                  </a:cubicBezTo>
                  <a:lnTo>
                    <a:pt x="1" y="139"/>
                  </a:lnTo>
                  <a:lnTo>
                    <a:pt x="765" y="2059"/>
                  </a:lnTo>
                  <a:cubicBezTo>
                    <a:pt x="765" y="2059"/>
                    <a:pt x="787" y="2064"/>
                    <a:pt x="818" y="2064"/>
                  </a:cubicBezTo>
                  <a:cubicBezTo>
                    <a:pt x="879" y="2064"/>
                    <a:pt x="975" y="2046"/>
                    <a:pt x="992" y="1939"/>
                  </a:cubicBezTo>
                  <a:cubicBezTo>
                    <a:pt x="916" y="1787"/>
                    <a:pt x="179"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6"/>
            <p:cNvSpPr/>
            <p:nvPr/>
          </p:nvSpPr>
          <p:spPr>
            <a:xfrm rot="-712552">
              <a:off x="70090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rgbClr val="00000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6"/>
            <p:cNvSpPr/>
            <p:nvPr/>
          </p:nvSpPr>
          <p:spPr>
            <a:xfrm rot="-712552">
              <a:off x="7154887" y="1676117"/>
              <a:ext cx="193047" cy="253983"/>
            </a:xfrm>
            <a:custGeom>
              <a:avLst/>
              <a:gdLst/>
              <a:ahLst/>
              <a:cxnLst/>
              <a:rect l="l" t="t" r="r" b="b"/>
              <a:pathLst>
                <a:path w="1565" h="2059" extrusionOk="0">
                  <a:moveTo>
                    <a:pt x="604" y="1"/>
                  </a:moveTo>
                  <a:cubicBezTo>
                    <a:pt x="588" y="1"/>
                    <a:pt x="572" y="3"/>
                    <a:pt x="556" y="7"/>
                  </a:cubicBezTo>
                  <a:cubicBezTo>
                    <a:pt x="1" y="159"/>
                    <a:pt x="132" y="2058"/>
                    <a:pt x="680" y="2058"/>
                  </a:cubicBezTo>
                  <a:cubicBezTo>
                    <a:pt x="696" y="2058"/>
                    <a:pt x="713" y="2057"/>
                    <a:pt x="730" y="2053"/>
                  </a:cubicBezTo>
                  <a:cubicBezTo>
                    <a:pt x="1564" y="1880"/>
                    <a:pt x="1081" y="1"/>
                    <a:pt x="60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6"/>
            <p:cNvSpPr/>
            <p:nvPr/>
          </p:nvSpPr>
          <p:spPr>
            <a:xfrm rot="-712552">
              <a:off x="7060031" y="2034021"/>
              <a:ext cx="239304" cy="123723"/>
            </a:xfrm>
            <a:custGeom>
              <a:avLst/>
              <a:gdLst/>
              <a:ahLst/>
              <a:cxnLst/>
              <a:rect l="l" t="t" r="r" b="b"/>
              <a:pathLst>
                <a:path w="1940" h="1003" extrusionOk="0">
                  <a:moveTo>
                    <a:pt x="1064" y="1"/>
                  </a:moveTo>
                  <a:cubicBezTo>
                    <a:pt x="1059" y="1"/>
                    <a:pt x="1055" y="1"/>
                    <a:pt x="1051" y="1"/>
                  </a:cubicBezTo>
                  <a:cubicBezTo>
                    <a:pt x="992" y="220"/>
                    <a:pt x="916" y="412"/>
                    <a:pt x="890" y="470"/>
                  </a:cubicBezTo>
                  <a:cubicBezTo>
                    <a:pt x="801" y="582"/>
                    <a:pt x="680" y="631"/>
                    <a:pt x="546" y="631"/>
                  </a:cubicBezTo>
                  <a:cubicBezTo>
                    <a:pt x="370" y="631"/>
                    <a:pt x="173" y="547"/>
                    <a:pt x="1" y="412"/>
                  </a:cubicBezTo>
                  <a:lnTo>
                    <a:pt x="1" y="412"/>
                  </a:lnTo>
                  <a:cubicBezTo>
                    <a:pt x="91" y="671"/>
                    <a:pt x="296" y="806"/>
                    <a:pt x="518" y="806"/>
                  </a:cubicBezTo>
                  <a:cubicBezTo>
                    <a:pt x="678" y="806"/>
                    <a:pt x="847" y="735"/>
                    <a:pt x="988" y="591"/>
                  </a:cubicBezTo>
                  <a:cubicBezTo>
                    <a:pt x="1088" y="849"/>
                    <a:pt x="1276" y="1002"/>
                    <a:pt x="1494" y="1002"/>
                  </a:cubicBezTo>
                  <a:cubicBezTo>
                    <a:pt x="1635" y="1002"/>
                    <a:pt x="1789" y="938"/>
                    <a:pt x="1939" y="796"/>
                  </a:cubicBezTo>
                  <a:lnTo>
                    <a:pt x="1939" y="796"/>
                  </a:lnTo>
                  <a:cubicBezTo>
                    <a:pt x="1805" y="830"/>
                    <a:pt x="1692" y="847"/>
                    <a:pt x="1595" y="847"/>
                  </a:cubicBezTo>
                  <a:cubicBezTo>
                    <a:pt x="1349" y="847"/>
                    <a:pt x="1212" y="738"/>
                    <a:pt x="1135" y="524"/>
                  </a:cubicBezTo>
                  <a:cubicBezTo>
                    <a:pt x="1171" y="394"/>
                    <a:pt x="1216" y="108"/>
                    <a:pt x="1229" y="46"/>
                  </a:cubicBezTo>
                  <a:cubicBezTo>
                    <a:pt x="1213" y="25"/>
                    <a:pt x="1123"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6"/>
            <p:cNvSpPr/>
            <p:nvPr/>
          </p:nvSpPr>
          <p:spPr>
            <a:xfrm>
              <a:off x="6367275" y="3888650"/>
              <a:ext cx="555850" cy="1186825"/>
            </a:xfrm>
            <a:custGeom>
              <a:avLst/>
              <a:gdLst/>
              <a:ahLst/>
              <a:cxnLst/>
              <a:rect l="l" t="t" r="r" b="b"/>
              <a:pathLst>
                <a:path w="22234" h="47473" extrusionOk="0">
                  <a:moveTo>
                    <a:pt x="21380" y="0"/>
                  </a:moveTo>
                  <a:lnTo>
                    <a:pt x="2459" y="8299"/>
                  </a:lnTo>
                  <a:lnTo>
                    <a:pt x="0" y="47473"/>
                  </a:lnTo>
                  <a:lnTo>
                    <a:pt x="22234" y="47473"/>
                  </a:lnTo>
                  <a:close/>
                </a:path>
              </a:pathLst>
            </a:custGeom>
            <a:solidFill>
              <a:schemeClr val="accent2"/>
            </a:solidFill>
            <a:ln>
              <a:noFill/>
            </a:ln>
          </p:spPr>
        </p:sp>
        <p:sp>
          <p:nvSpPr>
            <p:cNvPr id="7121" name="Google Shape;7121;p46"/>
            <p:cNvSpPr/>
            <p:nvPr/>
          </p:nvSpPr>
          <p:spPr>
            <a:xfrm>
              <a:off x="6785024" y="3518929"/>
              <a:ext cx="309625" cy="871850"/>
            </a:xfrm>
            <a:custGeom>
              <a:avLst/>
              <a:gdLst/>
              <a:ahLst/>
              <a:cxnLst/>
              <a:rect l="l" t="t" r="r" b="b"/>
              <a:pathLst>
                <a:path w="12385" h="34874" extrusionOk="0">
                  <a:moveTo>
                    <a:pt x="12022" y="1941"/>
                  </a:moveTo>
                  <a:cubicBezTo>
                    <a:pt x="11168" y="4252"/>
                    <a:pt x="7002" y="9227"/>
                    <a:pt x="5738" y="14714"/>
                  </a:cubicBezTo>
                  <a:cubicBezTo>
                    <a:pt x="4474" y="20201"/>
                    <a:pt x="5396" y="34444"/>
                    <a:pt x="4440" y="34865"/>
                  </a:cubicBezTo>
                  <a:cubicBezTo>
                    <a:pt x="3484" y="35286"/>
                    <a:pt x="-11" y="21420"/>
                    <a:pt x="0" y="17242"/>
                  </a:cubicBezTo>
                  <a:cubicBezTo>
                    <a:pt x="11" y="13064"/>
                    <a:pt x="2698" y="12528"/>
                    <a:pt x="4508" y="9796"/>
                  </a:cubicBezTo>
                  <a:cubicBezTo>
                    <a:pt x="6318" y="7064"/>
                    <a:pt x="9609" y="2157"/>
                    <a:pt x="10861" y="848"/>
                  </a:cubicBezTo>
                  <a:cubicBezTo>
                    <a:pt x="12113" y="-461"/>
                    <a:pt x="12876" y="-370"/>
                    <a:pt x="12022" y="1941"/>
                  </a:cubicBezTo>
                  <a:close/>
                </a:path>
              </a:pathLst>
            </a:custGeom>
            <a:solidFill>
              <a:schemeClr val="accent2"/>
            </a:solidFill>
            <a:ln>
              <a:noFill/>
            </a:ln>
          </p:spPr>
        </p:sp>
        <p:sp>
          <p:nvSpPr>
            <p:cNvPr id="7122" name="Google Shape;7122;p46"/>
            <p:cNvSpPr/>
            <p:nvPr/>
          </p:nvSpPr>
          <p:spPr>
            <a:xfrm>
              <a:off x="6421683" y="3657456"/>
              <a:ext cx="167075" cy="1299350"/>
            </a:xfrm>
            <a:custGeom>
              <a:avLst/>
              <a:gdLst/>
              <a:ahLst/>
              <a:cxnLst/>
              <a:rect l="l" t="t" r="r" b="b"/>
              <a:pathLst>
                <a:path w="6683" h="51974" extrusionOk="0">
                  <a:moveTo>
                    <a:pt x="6405" y="362"/>
                  </a:moveTo>
                  <a:cubicBezTo>
                    <a:pt x="5563" y="2127"/>
                    <a:pt x="1100" y="9185"/>
                    <a:pt x="258" y="17780"/>
                  </a:cubicBezTo>
                  <a:cubicBezTo>
                    <a:pt x="-584" y="26375"/>
                    <a:pt x="941" y="51603"/>
                    <a:pt x="1351" y="51933"/>
                  </a:cubicBezTo>
                  <a:cubicBezTo>
                    <a:pt x="1761" y="52263"/>
                    <a:pt x="2057" y="27218"/>
                    <a:pt x="2717" y="19761"/>
                  </a:cubicBezTo>
                  <a:cubicBezTo>
                    <a:pt x="3377" y="12304"/>
                    <a:pt x="4698" y="10425"/>
                    <a:pt x="5313" y="7192"/>
                  </a:cubicBezTo>
                  <a:cubicBezTo>
                    <a:pt x="5928" y="3959"/>
                    <a:pt x="7248" y="-1403"/>
                    <a:pt x="6405" y="362"/>
                  </a:cubicBezTo>
                  <a:close/>
                </a:path>
              </a:pathLst>
            </a:custGeom>
            <a:solidFill>
              <a:schemeClr val="accent2"/>
            </a:solidFill>
            <a:ln>
              <a:noFill/>
            </a:ln>
          </p:spPr>
        </p:sp>
        <p:sp>
          <p:nvSpPr>
            <p:cNvPr id="7123" name="Google Shape;7123;p46"/>
            <p:cNvSpPr/>
            <p:nvPr/>
          </p:nvSpPr>
          <p:spPr>
            <a:xfrm rot="-3130880">
              <a:off x="6322558" y="4015198"/>
              <a:ext cx="743319" cy="345632"/>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46"/>
            <p:cNvSpPr/>
            <p:nvPr/>
          </p:nvSpPr>
          <p:spPr>
            <a:xfrm rot="-3415621">
              <a:off x="6307361" y="3979714"/>
              <a:ext cx="395719" cy="177506"/>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46"/>
            <p:cNvSpPr/>
            <p:nvPr/>
          </p:nvSpPr>
          <p:spPr>
            <a:xfrm rot="-2577351">
              <a:off x="6638494" y="4623502"/>
              <a:ext cx="141733" cy="143460"/>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46"/>
            <p:cNvSpPr/>
            <p:nvPr/>
          </p:nvSpPr>
          <p:spPr>
            <a:xfrm rot="-2270611">
              <a:off x="6790047" y="4437408"/>
              <a:ext cx="88814" cy="110400"/>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46"/>
            <p:cNvSpPr/>
            <p:nvPr/>
          </p:nvSpPr>
          <p:spPr>
            <a:xfrm rot="-3993017">
              <a:off x="6355334" y="4725394"/>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6"/>
            <p:cNvSpPr/>
            <p:nvPr/>
          </p:nvSpPr>
          <p:spPr>
            <a:xfrm rot="-3214881">
              <a:off x="6632961" y="4182320"/>
              <a:ext cx="292717" cy="188607"/>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114300" indent="0">
              <a:buNone/>
            </a:pPr>
            <a:r>
              <a:rPr lang="fr-FR" dirty="0"/>
              <a:t>En plus des disciplines communes à tous les élèves de 2</a:t>
            </a:r>
            <a:r>
              <a:rPr lang="fr-FR" baseline="30000" dirty="0"/>
              <a:t>nde</a:t>
            </a:r>
            <a:r>
              <a:rPr lang="fr-FR" dirty="0"/>
              <a:t>, tu auras 2 enseignements spécifiques:</a:t>
            </a:r>
          </a:p>
          <a:p>
            <a:pPr marL="114300" indent="0">
              <a:buNone/>
            </a:pPr>
            <a:endParaRPr lang="fr-FR" dirty="0"/>
          </a:p>
          <a:p>
            <a:pPr marL="285750" indent="-171450">
              <a:buFont typeface="Wingdings" panose="05000000000000000000" pitchFamily="2" charset="2"/>
              <a:buChar char="w"/>
            </a:pPr>
            <a:r>
              <a:rPr lang="fr-FR" dirty="0">
                <a:sym typeface="Wingdings" panose="05000000000000000000" pitchFamily="2" charset="2"/>
              </a:rPr>
              <a:t>4h/semaine d’Approfondissement Culturel et Linguistique (= la littérature australienne)</a:t>
            </a:r>
          </a:p>
          <a:p>
            <a:pPr marL="114300" indent="0">
              <a:buNone/>
            </a:pPr>
            <a:endParaRPr lang="fr-FR" dirty="0">
              <a:sym typeface="Wingdings" panose="05000000000000000000" pitchFamily="2" charset="2"/>
            </a:endParaRPr>
          </a:p>
          <a:p>
            <a:pPr marL="114300" indent="0">
              <a:buNone/>
            </a:pPr>
            <a:endParaRPr lang="fr-FR" dirty="0">
              <a:sym typeface="Wingdings" panose="05000000000000000000" pitchFamily="2" charset="2"/>
            </a:endParaRPr>
          </a:p>
          <a:p>
            <a:pPr marL="285750" indent="-171450">
              <a:buFont typeface="Wingdings" panose="05000000000000000000" pitchFamily="2" charset="2"/>
              <a:buChar char="w"/>
            </a:pPr>
            <a:r>
              <a:rPr lang="fr-FR" dirty="0">
                <a:sym typeface="Wingdings" panose="05000000000000000000" pitchFamily="2" charset="2"/>
              </a:rPr>
              <a:t>2h/semaine d’histoire/géographie en anglais sur des parties du programme dédiées à l’Australie</a:t>
            </a:r>
          </a:p>
          <a:p>
            <a:pPr marL="285750" indent="-171450">
              <a:buFont typeface="Wingdings" panose="05000000000000000000" pitchFamily="2" charset="2"/>
              <a:buChar char="w"/>
            </a:pPr>
            <a:endParaRPr lang="fr-FR" dirty="0">
              <a:sym typeface="Wingdings" panose="05000000000000000000" pitchFamily="2" charset="2"/>
            </a:endParaRPr>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p:txBody>
      </p:sp>
      <p:sp>
        <p:nvSpPr>
          <p:cNvPr id="3" name="Titre 2"/>
          <p:cNvSpPr>
            <a:spLocks noGrp="1"/>
          </p:cNvSpPr>
          <p:nvPr>
            <p:ph type="title"/>
          </p:nvPr>
        </p:nvSpPr>
        <p:spPr/>
        <p:txBody>
          <a:bodyPr/>
          <a:lstStyle/>
          <a:p>
            <a:r>
              <a:rPr lang="fr-FR" dirty="0"/>
              <a:t>L’EMPLOI DU TEMPS EN 2</a:t>
            </a:r>
            <a:r>
              <a:rPr lang="fr-FR" baseline="30000" dirty="0"/>
              <a:t>nde</a:t>
            </a:r>
            <a:r>
              <a:rPr lang="fr-FR" dirty="0"/>
              <a:t> SIA</a:t>
            </a:r>
          </a:p>
        </p:txBody>
      </p:sp>
      <p:pic>
        <p:nvPicPr>
          <p:cNvPr id="4" name="Image 3"/>
          <p:cNvPicPr>
            <a:picLocks noChangeAspect="1"/>
          </p:cNvPicPr>
          <p:nvPr/>
        </p:nvPicPr>
        <p:blipFill>
          <a:blip r:embed="rId2"/>
          <a:stretch>
            <a:fillRect/>
          </a:stretch>
        </p:blipFill>
        <p:spPr>
          <a:xfrm>
            <a:off x="1891128" y="2817875"/>
            <a:ext cx="832196" cy="602625"/>
          </a:xfrm>
          <a:prstGeom prst="rect">
            <a:avLst/>
          </a:prstGeom>
        </p:spPr>
      </p:pic>
      <p:sp>
        <p:nvSpPr>
          <p:cNvPr id="5" name="ZoneTexte 4"/>
          <p:cNvSpPr txBox="1"/>
          <p:nvPr/>
        </p:nvSpPr>
        <p:spPr>
          <a:xfrm>
            <a:off x="2796209" y="2817875"/>
            <a:ext cx="5319085" cy="830997"/>
          </a:xfrm>
          <a:prstGeom prst="rect">
            <a:avLst/>
          </a:prstGeom>
          <a:noFill/>
        </p:spPr>
        <p:txBody>
          <a:bodyPr wrap="none" rtlCol="0">
            <a:spAutoFit/>
          </a:bodyPr>
          <a:lstStyle/>
          <a:p>
            <a:r>
              <a:rPr lang="fr-FR" sz="1200" b="1" dirty="0">
                <a:solidFill>
                  <a:schemeClr val="dk1"/>
                </a:solidFill>
                <a:latin typeface="Karla"/>
                <a:ea typeface="Karla"/>
                <a:cs typeface="Karla"/>
                <a:sym typeface="Karla"/>
              </a:rPr>
              <a:t>1/ En section tu auras donc plus d’heures de cours (env. + 3h/semaine)</a:t>
            </a:r>
          </a:p>
          <a:p>
            <a:endParaRPr lang="fr-FR" sz="1200" b="1" dirty="0">
              <a:solidFill>
                <a:schemeClr val="dk1"/>
              </a:solidFill>
              <a:latin typeface="Karla"/>
              <a:ea typeface="Karla"/>
              <a:cs typeface="Karla"/>
              <a:sym typeface="Karla"/>
            </a:endParaRPr>
          </a:p>
          <a:p>
            <a:r>
              <a:rPr lang="fr-FR" sz="1200" b="1" dirty="0">
                <a:solidFill>
                  <a:schemeClr val="dk1"/>
                </a:solidFill>
                <a:latin typeface="Karla"/>
                <a:ea typeface="Karla"/>
                <a:cs typeface="Karla"/>
                <a:sym typeface="Karla"/>
              </a:rPr>
              <a:t>2/ La littérature et son étude ont une place importante dans ce cursus </a:t>
            </a:r>
          </a:p>
          <a:p>
            <a:r>
              <a:rPr lang="fr-FR" sz="1200" dirty="0">
                <a:solidFill>
                  <a:schemeClr val="dk1"/>
                </a:solidFill>
                <a:latin typeface="Karla"/>
                <a:ea typeface="Karla"/>
                <a:cs typeface="Karla"/>
                <a:sym typeface="Karla"/>
              </a:rPr>
              <a:t> </a:t>
            </a:r>
          </a:p>
        </p:txBody>
      </p:sp>
    </p:spTree>
    <p:extLst>
      <p:ext uri="{BB962C8B-B14F-4D97-AF65-F5344CB8AC3E}">
        <p14:creationId xmlns:p14="http://schemas.microsoft.com/office/powerpoint/2010/main" val="2106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47675" indent="0" algn="just">
              <a:buNone/>
            </a:pPr>
            <a:r>
              <a:rPr lang="fr-FR" dirty="0"/>
              <a:t>À la fin de la 2</a:t>
            </a:r>
            <a:r>
              <a:rPr lang="fr-FR" baseline="30000" dirty="0"/>
              <a:t>nde</a:t>
            </a:r>
            <a:r>
              <a:rPr lang="fr-FR" dirty="0"/>
              <a:t>, tu peux faire le choix d’arrêter ou de continuer ton cursus en section internationale. Si tu arrêtes, tu intégreras une classe standard l’année suivante. Si tu souhaites poursuivre, c’est le conseil de classe qui validera ou non ton souhait au vu de tes résultats et ton investissement. </a:t>
            </a:r>
          </a:p>
          <a:p>
            <a:pPr marL="447675" indent="0" algn="just">
              <a:buNone/>
            </a:pPr>
            <a:endParaRPr lang="fr-FR" dirty="0"/>
          </a:p>
          <a:p>
            <a:pPr marL="447675" indent="0" algn="just">
              <a:buNone/>
            </a:pPr>
            <a:r>
              <a:rPr lang="fr-FR" sz="1400" b="1" dirty="0"/>
              <a:t>Les enseignements spécifiques en 1</a:t>
            </a:r>
            <a:r>
              <a:rPr lang="fr-FR" sz="1400" b="1" baseline="30000" dirty="0"/>
              <a:t>ère </a:t>
            </a:r>
            <a:r>
              <a:rPr lang="fr-FR" sz="1400" b="1" dirty="0"/>
              <a:t>:</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p>
          <a:p>
            <a:pPr marL="447675" indent="0" algn="just">
              <a:buNone/>
              <a:tabLst>
                <a:tab pos="714375" algn="l"/>
              </a:tabLst>
            </a:pPr>
            <a:endParaRPr lang="fr-FR" dirty="0">
              <a:sym typeface="Wingdings" panose="05000000000000000000" pitchFamily="2" charset="2"/>
            </a:endParaRPr>
          </a:p>
          <a:p>
            <a:pPr marL="447675" indent="0" algn="just">
              <a:buNone/>
            </a:pPr>
            <a:r>
              <a:rPr lang="fr-FR" sz="1400" b="1" dirty="0"/>
              <a:t>Les enseignements spécifiques en Tale :</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endParaRPr lang="fr-FR" dirty="0"/>
          </a:p>
          <a:p>
            <a:pPr marL="447675" indent="0" algn="just">
              <a:buNone/>
              <a:tabLst>
                <a:tab pos="714375" algn="l"/>
              </a:tabLst>
            </a:pPr>
            <a:endParaRPr lang="fr-FR" dirty="0"/>
          </a:p>
        </p:txBody>
      </p:sp>
      <p:sp>
        <p:nvSpPr>
          <p:cNvPr id="3" name="Titre 2"/>
          <p:cNvSpPr>
            <a:spLocks noGrp="1"/>
          </p:cNvSpPr>
          <p:nvPr>
            <p:ph type="title"/>
          </p:nvPr>
        </p:nvSpPr>
        <p:spPr/>
        <p:txBody>
          <a:bodyPr/>
          <a:lstStyle/>
          <a:p>
            <a:r>
              <a:rPr lang="fr-FR" dirty="0"/>
              <a:t>Poursuivre en 1</a:t>
            </a:r>
            <a:r>
              <a:rPr lang="fr-FR" baseline="30000" dirty="0"/>
              <a:t>ère</a:t>
            </a:r>
            <a:r>
              <a:rPr lang="fr-FR" dirty="0"/>
              <a:t> et Tale SIA </a:t>
            </a:r>
          </a:p>
        </p:txBody>
      </p:sp>
      <p:pic>
        <p:nvPicPr>
          <p:cNvPr id="4" name="Image 3"/>
          <p:cNvPicPr>
            <a:picLocks noChangeAspect="1"/>
          </p:cNvPicPr>
          <p:nvPr/>
        </p:nvPicPr>
        <p:blipFill>
          <a:blip r:embed="rId2"/>
          <a:stretch>
            <a:fillRect/>
          </a:stretch>
        </p:blipFill>
        <p:spPr>
          <a:xfrm>
            <a:off x="257322" y="1269534"/>
            <a:ext cx="918955" cy="515700"/>
          </a:xfrm>
          <a:prstGeom prst="rect">
            <a:avLst/>
          </a:prstGeom>
        </p:spPr>
      </p:pic>
    </p:spTree>
    <p:extLst>
      <p:ext uri="{BB962C8B-B14F-4D97-AF65-F5344CB8AC3E}">
        <p14:creationId xmlns:p14="http://schemas.microsoft.com/office/powerpoint/2010/main" val="510802626"/>
      </p:ext>
    </p:extLst>
  </p:cSld>
  <p:clrMapOvr>
    <a:masterClrMapping/>
  </p:clrMapOvr>
</p:sld>
</file>

<file path=ppt/theme/theme1.xml><?xml version="1.0" encoding="utf-8"?>
<a:theme xmlns:a="http://schemas.openxmlformats.org/drawingml/2006/main" name=" Happy Australia Day by Slidesgo">
  <a:themeElements>
    <a:clrScheme name="Simple Light">
      <a:dk1>
        <a:srgbClr val="FFFFFF"/>
      </a:dk1>
      <a:lt1>
        <a:srgbClr val="65C1B2"/>
      </a:lt1>
      <a:dk2>
        <a:srgbClr val="132B5F"/>
      </a:dk2>
      <a:lt2>
        <a:srgbClr val="045B6D"/>
      </a:lt2>
      <a:accent1>
        <a:srgbClr val="C80D0D"/>
      </a:accent1>
      <a:accent2>
        <a:srgbClr val="AD4C43"/>
      </a:accent2>
      <a:accent3>
        <a:srgbClr val="94A74D"/>
      </a:accent3>
      <a:accent4>
        <a:srgbClr val="FFCE00"/>
      </a:accent4>
      <a:accent5>
        <a:srgbClr val="999999"/>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1371</Words>
  <Application>Microsoft Office PowerPoint</Application>
  <PresentationFormat>Affichage à l'écran (16:9)</PresentationFormat>
  <Paragraphs>163</Paragraphs>
  <Slides>19</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Bellota Text</vt:lpstr>
      <vt:lpstr>Karla</vt:lpstr>
      <vt:lpstr>Oswald SemiBold</vt:lpstr>
      <vt:lpstr>Wingdings</vt:lpstr>
      <vt:lpstr> Happy Australia Day by Slidesgo</vt:lpstr>
      <vt:lpstr> SECTION INTERNATIONALE AUSTRALIENNE NIVEAU LYCEE</vt:lpstr>
      <vt:lpstr>AVANT-PROPOS</vt:lpstr>
      <vt:lpstr>Présentation PowerPoint</vt:lpstr>
      <vt:lpstr>QUEL PROFIL D’ ÉLÈVE?  </vt:lpstr>
      <vt:lpstr>LE RECRUTEMENT </vt:lpstr>
      <vt:lpstr>Dans quel lycée postuler?</vt:lpstr>
      <vt:lpstr>Quelques conseils pour se préparer aux épreuves de sélection</vt:lpstr>
      <vt:lpstr>L’EMPLOI DU TEMPS EN 2nde SIA</vt:lpstr>
      <vt:lpstr>Poursuivre en 1ère et Tale SIA </vt:lpstr>
      <vt:lpstr>Présentation PowerPoint</vt:lpstr>
      <vt:lpstr>Présentation PowerPoint</vt:lpstr>
      <vt:lpstr>Présentation PowerPoint</vt:lpstr>
      <vt:lpstr>LE BAC INTERNATIONAL (BFI)</vt:lpstr>
      <vt:lpstr>Résultats au BFI</vt:lpstr>
      <vt:lpstr>Quels sont les avantages à passer son BFI?   -bonification sur parcoursup dans de nombreuses filières post-bac   -le BFI est un dipome réputé et reconnu même à l’international   -excellente maîtrise de la langue anglaise (parlée et écrite)   -acquisition de connaissances solides sur la culture et la littérature  australiennes qui seront un parfait tremplin pour la poursuite d’études en  Australie ou dans un autre pays anglophone   -acquisition de solides outils méthodologiques, capacité à s’organiser,  travailler en autonomie et faire face à une charge importante de travail (de  véritables atouts pour la poursuite d’études)    </vt:lpstr>
      <vt:lpstr>Etre en SIA, c’est aussi la possibilité </vt:lpstr>
      <vt:lpstr>Infos supplémentaires sur le BFI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INTERNATIONALE AUSTRALIENNE</dc:title>
  <dc:creator>selmour</dc:creator>
  <cp:lastModifiedBy>FABIENNE LEMAISTRE</cp:lastModifiedBy>
  <cp:revision>30</cp:revision>
  <dcterms:modified xsi:type="dcterms:W3CDTF">2025-07-10T02:47:03Z</dcterms:modified>
</cp:coreProperties>
</file>